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8"/>
  </p:notesMasterIdLst>
  <p:sldIdLst>
    <p:sldId id="279" r:id="rId2"/>
    <p:sldId id="258" r:id="rId3"/>
    <p:sldId id="259" r:id="rId4"/>
    <p:sldId id="297" r:id="rId5"/>
    <p:sldId id="298" r:id="rId6"/>
    <p:sldId id="299" r:id="rId7"/>
    <p:sldId id="300" r:id="rId8"/>
    <p:sldId id="301" r:id="rId9"/>
    <p:sldId id="302" r:id="rId10"/>
    <p:sldId id="260" r:id="rId11"/>
    <p:sldId id="261" r:id="rId12"/>
    <p:sldId id="265" r:id="rId13"/>
    <p:sldId id="276" r:id="rId14"/>
    <p:sldId id="305" r:id="rId15"/>
    <p:sldId id="257" r:id="rId16"/>
    <p:sldId id="270" r:id="rId17"/>
  </p:sldIdLst>
  <p:sldSz cx="9144000" cy="5143500" type="screen16x9"/>
  <p:notesSz cx="6858000" cy="9144000"/>
  <p:embeddedFontLst>
    <p:embeddedFont>
      <p:font typeface="Advent Pro Light" panose="020B0604020202020204" charset="0"/>
      <p:regular r:id="rId19"/>
      <p:bold r:id="rId20"/>
    </p:embeddedFont>
    <p:embeddedFont>
      <p:font typeface="Anton" pitchFamily="2" charset="0"/>
      <p:regular r:id="rId21"/>
    </p:embeddedFont>
    <p:embeddedFont>
      <p:font typeface="Calibri" panose="020F0502020204030204" pitchFamily="34" charset="0"/>
      <p:regular r:id="rId22"/>
      <p:bold r:id="rId23"/>
    </p:embeddedFont>
    <p:embeddedFont>
      <p:font typeface="Century Schoolbook" panose="02040604050505020304" pitchFamily="18" charset="0"/>
      <p:regular r:id="rId24"/>
      <p:bold r:id="rId25"/>
      <p:italic r:id="rId26"/>
      <p:boldItalic r:id="rId27"/>
    </p:embeddedFont>
    <p:embeddedFont>
      <p:font typeface="Fira Sans Condensed Light" panose="020B0403050000020004" pitchFamily="34" charset="0"/>
      <p:regular r:id="rId28"/>
      <p:bold r:id="rId29"/>
      <p:italic r:id="rId30"/>
      <p:boldItalic r:id="rId31"/>
    </p:embeddedFont>
    <p:embeddedFont>
      <p:font typeface="Rajdhani" panose="020B060402020202020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50F961-E490-4DBF-8C52-DC2FC62C4F3C}">
  <a:tblStyle styleId="{B450F961-E490-4DBF-8C52-DC2FC62C4F3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la alanzi" userId="35e6dce3cd6cbf21" providerId="LiveId" clId="{E99A6327-74A2-4AB2-B44B-2E2678D3E9EB}"/>
    <pc:docChg chg="undo redo custSel addSld delSld modSld sldOrd delMainMaster">
      <pc:chgData name="hala alanzi" userId="35e6dce3cd6cbf21" providerId="LiveId" clId="{E99A6327-74A2-4AB2-B44B-2E2678D3E9EB}" dt="2022-01-20T07:39:13.414" v="2947" actId="47"/>
      <pc:docMkLst>
        <pc:docMk/>
      </pc:docMkLst>
      <pc:sldChg chg="addSp delSp modSp del mod ord modClrScheme chgLayout">
        <pc:chgData name="hala alanzi" userId="35e6dce3cd6cbf21" providerId="LiveId" clId="{E99A6327-74A2-4AB2-B44B-2E2678D3E9EB}" dt="2022-01-19T06:33:15.096" v="1308" actId="47"/>
        <pc:sldMkLst>
          <pc:docMk/>
          <pc:sldMk cId="0" sldId="256"/>
        </pc:sldMkLst>
        <pc:spChg chg="mod ord">
          <ac:chgData name="hala alanzi" userId="35e6dce3cd6cbf21" providerId="LiveId" clId="{E99A6327-74A2-4AB2-B44B-2E2678D3E9EB}" dt="2022-01-18T16:11:14.144" v="9" actId="700"/>
          <ac:spMkLst>
            <pc:docMk/>
            <pc:sldMk cId="0" sldId="256"/>
            <ac:spMk id="102" creationId="{00000000-0000-0000-0000-000000000000}"/>
          </ac:spMkLst>
        </pc:spChg>
        <pc:spChg chg="mod ord">
          <ac:chgData name="hala alanzi" userId="35e6dce3cd6cbf21" providerId="LiveId" clId="{E99A6327-74A2-4AB2-B44B-2E2678D3E9EB}" dt="2022-01-18T16:11:14.144" v="9" actId="700"/>
          <ac:spMkLst>
            <pc:docMk/>
            <pc:sldMk cId="0" sldId="256"/>
            <ac:spMk id="103" creationId="{00000000-0000-0000-0000-000000000000}"/>
          </ac:spMkLst>
        </pc:spChg>
        <pc:picChg chg="add mod">
          <ac:chgData name="hala alanzi" userId="35e6dce3cd6cbf21" providerId="LiveId" clId="{E99A6327-74A2-4AB2-B44B-2E2678D3E9EB}" dt="2022-01-18T16:10:13.694" v="7" actId="1076"/>
          <ac:picMkLst>
            <pc:docMk/>
            <pc:sldMk cId="0" sldId="256"/>
            <ac:picMk id="5" creationId="{AB9B9C9C-5752-45EE-B4BD-D20B9834E815}"/>
          </ac:picMkLst>
        </pc:picChg>
        <pc:picChg chg="add mod">
          <ac:chgData name="hala alanzi" userId="35e6dce3cd6cbf21" providerId="LiveId" clId="{E99A6327-74A2-4AB2-B44B-2E2678D3E9EB}" dt="2022-01-18T16:12:00.186" v="17" actId="1076"/>
          <ac:picMkLst>
            <pc:docMk/>
            <pc:sldMk cId="0" sldId="256"/>
            <ac:picMk id="6" creationId="{4B65ED42-9342-4B31-913C-117988F4BD3A}"/>
          </ac:picMkLst>
        </pc:picChg>
        <pc:picChg chg="del">
          <ac:chgData name="hala alanzi" userId="35e6dce3cd6cbf21" providerId="LiveId" clId="{E99A6327-74A2-4AB2-B44B-2E2678D3E9EB}" dt="2022-01-18T16:09:46.879" v="0" actId="478"/>
          <ac:picMkLst>
            <pc:docMk/>
            <pc:sldMk cId="0" sldId="256"/>
            <ac:picMk id="104" creationId="{00000000-0000-0000-0000-000000000000}"/>
          </ac:picMkLst>
        </pc:picChg>
      </pc:sldChg>
      <pc:sldChg chg="addSp delSp modSp mod ord modClrScheme chgLayout modNotes">
        <pc:chgData name="hala alanzi" userId="35e6dce3cd6cbf21" providerId="LiveId" clId="{E99A6327-74A2-4AB2-B44B-2E2678D3E9EB}" dt="2022-01-19T20:53:39.806" v="2910" actId="2710"/>
        <pc:sldMkLst>
          <pc:docMk/>
          <pc:sldMk cId="0" sldId="257"/>
        </pc:sldMkLst>
        <pc:spChg chg="mod ord">
          <ac:chgData name="hala alanzi" userId="35e6dce3cd6cbf21" providerId="LiveId" clId="{E99A6327-74A2-4AB2-B44B-2E2678D3E9EB}" dt="2022-01-19T06:56:28.475" v="2170" actId="14100"/>
          <ac:spMkLst>
            <pc:docMk/>
            <pc:sldMk cId="0" sldId="257"/>
            <ac:spMk id="109" creationId="{00000000-0000-0000-0000-000000000000}"/>
          </ac:spMkLst>
        </pc:spChg>
        <pc:spChg chg="add del mod">
          <ac:chgData name="hala alanzi" userId="35e6dce3cd6cbf21" providerId="LiveId" clId="{E99A6327-74A2-4AB2-B44B-2E2678D3E9EB}" dt="2022-01-19T20:53:39.806" v="2910" actId="2710"/>
          <ac:spMkLst>
            <pc:docMk/>
            <pc:sldMk cId="0" sldId="257"/>
            <ac:spMk id="110" creationId="{00000000-0000-0000-0000-000000000000}"/>
          </ac:spMkLst>
        </pc:spChg>
      </pc:sldChg>
      <pc:sldChg chg="addSp delSp modSp mod ord modNotes">
        <pc:chgData name="hala alanzi" userId="35e6dce3cd6cbf21" providerId="LiveId" clId="{E99A6327-74A2-4AB2-B44B-2E2678D3E9EB}" dt="2022-01-20T07:38:48.156" v="2946" actId="1076"/>
        <pc:sldMkLst>
          <pc:docMk/>
          <pc:sldMk cId="0" sldId="258"/>
        </pc:sldMkLst>
        <pc:spChg chg="add del mod">
          <ac:chgData name="hala alanzi" userId="35e6dce3cd6cbf21" providerId="LiveId" clId="{E99A6327-74A2-4AB2-B44B-2E2678D3E9EB}" dt="2022-01-18T16:49:27.627" v="341" actId="21"/>
          <ac:spMkLst>
            <pc:docMk/>
            <pc:sldMk cId="0" sldId="258"/>
            <ac:spMk id="5" creationId="{1C8E32F9-4200-43CA-BBBC-938E9742B18C}"/>
          </ac:spMkLst>
        </pc:spChg>
        <pc:spChg chg="add del mod">
          <ac:chgData name="hala alanzi" userId="35e6dce3cd6cbf21" providerId="LiveId" clId="{E99A6327-74A2-4AB2-B44B-2E2678D3E9EB}" dt="2022-01-18T16:49:37.346" v="343" actId="21"/>
          <ac:spMkLst>
            <pc:docMk/>
            <pc:sldMk cId="0" sldId="258"/>
            <ac:spMk id="7" creationId="{9B39E873-A8D3-4FBF-8E10-9B27BFF145E6}"/>
          </ac:spMkLst>
        </pc:spChg>
        <pc:spChg chg="add del mod">
          <ac:chgData name="hala alanzi" userId="35e6dce3cd6cbf21" providerId="LiveId" clId="{E99A6327-74A2-4AB2-B44B-2E2678D3E9EB}" dt="2022-01-18T16:50:02.848" v="348" actId="21"/>
          <ac:spMkLst>
            <pc:docMk/>
            <pc:sldMk cId="0" sldId="258"/>
            <ac:spMk id="9" creationId="{A3932EE5-3254-4CDB-A084-12C5D67DDFE5}"/>
          </ac:spMkLst>
        </pc:spChg>
        <pc:spChg chg="add del mod">
          <ac:chgData name="hala alanzi" userId="35e6dce3cd6cbf21" providerId="LiveId" clId="{E99A6327-74A2-4AB2-B44B-2E2678D3E9EB}" dt="2022-01-18T16:49:59.246" v="347" actId="21"/>
          <ac:spMkLst>
            <pc:docMk/>
            <pc:sldMk cId="0" sldId="258"/>
            <ac:spMk id="11" creationId="{AE34F91A-3199-4561-8A26-A528F99EE97B}"/>
          </ac:spMkLst>
        </pc:spChg>
        <pc:spChg chg="add del mod">
          <ac:chgData name="hala alanzi" userId="35e6dce3cd6cbf21" providerId="LiveId" clId="{E99A6327-74A2-4AB2-B44B-2E2678D3E9EB}" dt="2022-01-18T16:50:18.581" v="352" actId="21"/>
          <ac:spMkLst>
            <pc:docMk/>
            <pc:sldMk cId="0" sldId="258"/>
            <ac:spMk id="13" creationId="{725F2B85-F63F-4C28-A8C0-9AF0B9F0E98C}"/>
          </ac:spMkLst>
        </pc:spChg>
        <pc:spChg chg="add del mod">
          <ac:chgData name="hala alanzi" userId="35e6dce3cd6cbf21" providerId="LiveId" clId="{E99A6327-74A2-4AB2-B44B-2E2678D3E9EB}" dt="2022-01-18T16:50:26.826" v="354" actId="21"/>
          <ac:spMkLst>
            <pc:docMk/>
            <pc:sldMk cId="0" sldId="258"/>
            <ac:spMk id="15" creationId="{5B0CABF6-33E0-450E-8FFE-2125FFE56BA0}"/>
          </ac:spMkLst>
        </pc:spChg>
        <pc:spChg chg="add del mod">
          <ac:chgData name="hala alanzi" userId="35e6dce3cd6cbf21" providerId="LiveId" clId="{E99A6327-74A2-4AB2-B44B-2E2678D3E9EB}" dt="2022-01-18T16:50:55.114" v="356" actId="21"/>
          <ac:spMkLst>
            <pc:docMk/>
            <pc:sldMk cId="0" sldId="258"/>
            <ac:spMk id="17" creationId="{20549144-6D5E-4F15-99F0-7BFAFE9342C3}"/>
          </ac:spMkLst>
        </pc:spChg>
        <pc:spChg chg="mod">
          <ac:chgData name="hala alanzi" userId="35e6dce3cd6cbf21" providerId="LiveId" clId="{E99A6327-74A2-4AB2-B44B-2E2678D3E9EB}" dt="2022-01-18T16:40:25.828" v="306"/>
          <ac:spMkLst>
            <pc:docMk/>
            <pc:sldMk cId="0" sldId="258"/>
            <ac:spMk id="19" creationId="{887F798A-AFBB-4A96-8067-C2F726D39833}"/>
          </ac:spMkLst>
        </pc:spChg>
        <pc:spChg chg="mod">
          <ac:chgData name="hala alanzi" userId="35e6dce3cd6cbf21" providerId="LiveId" clId="{E99A6327-74A2-4AB2-B44B-2E2678D3E9EB}" dt="2022-01-18T16:40:25.828" v="306"/>
          <ac:spMkLst>
            <pc:docMk/>
            <pc:sldMk cId="0" sldId="258"/>
            <ac:spMk id="20" creationId="{67D99A8D-C33E-49A5-BDE2-D3C2C0C9E7B8}"/>
          </ac:spMkLst>
        </pc:spChg>
        <pc:spChg chg="mod">
          <ac:chgData name="hala alanzi" userId="35e6dce3cd6cbf21" providerId="LiveId" clId="{E99A6327-74A2-4AB2-B44B-2E2678D3E9EB}" dt="2022-01-18T16:40:25.828" v="306"/>
          <ac:spMkLst>
            <pc:docMk/>
            <pc:sldMk cId="0" sldId="258"/>
            <ac:spMk id="21" creationId="{8AB60395-E85F-414A-B112-3B3659088366}"/>
          </ac:spMkLst>
        </pc:spChg>
        <pc:spChg chg="mod">
          <ac:chgData name="hala alanzi" userId="35e6dce3cd6cbf21" providerId="LiveId" clId="{E99A6327-74A2-4AB2-B44B-2E2678D3E9EB}" dt="2022-01-18T16:40:25.828" v="306"/>
          <ac:spMkLst>
            <pc:docMk/>
            <pc:sldMk cId="0" sldId="258"/>
            <ac:spMk id="22" creationId="{9850DA24-8DF3-4C61-BCCF-17E4584980F8}"/>
          </ac:spMkLst>
        </pc:spChg>
        <pc:spChg chg="mod">
          <ac:chgData name="hala alanzi" userId="35e6dce3cd6cbf21" providerId="LiveId" clId="{E99A6327-74A2-4AB2-B44B-2E2678D3E9EB}" dt="2022-01-18T16:40:25.828" v="306"/>
          <ac:spMkLst>
            <pc:docMk/>
            <pc:sldMk cId="0" sldId="258"/>
            <ac:spMk id="23" creationId="{642EF08A-631C-4865-AB65-A60DD72F80AC}"/>
          </ac:spMkLst>
        </pc:spChg>
        <pc:spChg chg="mod">
          <ac:chgData name="hala alanzi" userId="35e6dce3cd6cbf21" providerId="LiveId" clId="{E99A6327-74A2-4AB2-B44B-2E2678D3E9EB}" dt="2022-01-18T16:41:00.694" v="315" actId="207"/>
          <ac:spMkLst>
            <pc:docMk/>
            <pc:sldMk cId="0" sldId="258"/>
            <ac:spMk id="25" creationId="{523CE4CF-8095-4D04-868C-D46BD2ED285B}"/>
          </ac:spMkLst>
        </pc:spChg>
        <pc:spChg chg="mod">
          <ac:chgData name="hala alanzi" userId="35e6dce3cd6cbf21" providerId="LiveId" clId="{E99A6327-74A2-4AB2-B44B-2E2678D3E9EB}" dt="2022-01-18T16:41:00.694" v="315" actId="207"/>
          <ac:spMkLst>
            <pc:docMk/>
            <pc:sldMk cId="0" sldId="258"/>
            <ac:spMk id="26" creationId="{D86BE786-40ED-42A7-9C46-4701932020DD}"/>
          </ac:spMkLst>
        </pc:spChg>
        <pc:spChg chg="mod">
          <ac:chgData name="hala alanzi" userId="35e6dce3cd6cbf21" providerId="LiveId" clId="{E99A6327-74A2-4AB2-B44B-2E2678D3E9EB}" dt="2022-01-18T16:41:00.694" v="315" actId="207"/>
          <ac:spMkLst>
            <pc:docMk/>
            <pc:sldMk cId="0" sldId="258"/>
            <ac:spMk id="27" creationId="{09F24E04-829A-4508-873C-1B8F5E409EB4}"/>
          </ac:spMkLst>
        </pc:spChg>
        <pc:spChg chg="mod">
          <ac:chgData name="hala alanzi" userId="35e6dce3cd6cbf21" providerId="LiveId" clId="{E99A6327-74A2-4AB2-B44B-2E2678D3E9EB}" dt="2022-01-18T16:41:00.694" v="315" actId="207"/>
          <ac:spMkLst>
            <pc:docMk/>
            <pc:sldMk cId="0" sldId="258"/>
            <ac:spMk id="28" creationId="{88AE9872-0CDB-4CD8-9B29-5D2FC1406B4E}"/>
          </ac:spMkLst>
        </pc:spChg>
        <pc:spChg chg="mod">
          <ac:chgData name="hala alanzi" userId="35e6dce3cd6cbf21" providerId="LiveId" clId="{E99A6327-74A2-4AB2-B44B-2E2678D3E9EB}" dt="2022-01-18T16:41:00.694" v="315" actId="207"/>
          <ac:spMkLst>
            <pc:docMk/>
            <pc:sldMk cId="0" sldId="258"/>
            <ac:spMk id="29" creationId="{A2AD00E0-8B37-4CC3-A1BD-12F243F3C38A}"/>
          </ac:spMkLst>
        </pc:spChg>
        <pc:spChg chg="add mod">
          <ac:chgData name="hala alanzi" userId="35e6dce3cd6cbf21" providerId="LiveId" clId="{E99A6327-74A2-4AB2-B44B-2E2678D3E9EB}" dt="2022-01-18T16:53:23.557" v="379" actId="1076"/>
          <ac:spMkLst>
            <pc:docMk/>
            <pc:sldMk cId="0" sldId="258"/>
            <ac:spMk id="49" creationId="{AEC2444D-20BA-4797-A72A-7DC1748629A2}"/>
          </ac:spMkLst>
        </pc:spChg>
        <pc:spChg chg="mod">
          <ac:chgData name="hala alanzi" userId="35e6dce3cd6cbf21" providerId="LiveId" clId="{E99A6327-74A2-4AB2-B44B-2E2678D3E9EB}" dt="2022-01-18T16:52:47.187" v="369" actId="207"/>
          <ac:spMkLst>
            <pc:docMk/>
            <pc:sldMk cId="0" sldId="258"/>
            <ac:spMk id="51" creationId="{D700A849-0FE5-4DBA-BB62-416BC4E23D20}"/>
          </ac:spMkLst>
        </pc:spChg>
        <pc:spChg chg="mod">
          <ac:chgData name="hala alanzi" userId="35e6dce3cd6cbf21" providerId="LiveId" clId="{E99A6327-74A2-4AB2-B44B-2E2678D3E9EB}" dt="2022-01-18T16:52:47.187" v="369" actId="207"/>
          <ac:spMkLst>
            <pc:docMk/>
            <pc:sldMk cId="0" sldId="258"/>
            <ac:spMk id="52" creationId="{ECBA4389-0E89-4162-A3B6-B624740E3A4D}"/>
          </ac:spMkLst>
        </pc:spChg>
        <pc:spChg chg="mod">
          <ac:chgData name="hala alanzi" userId="35e6dce3cd6cbf21" providerId="LiveId" clId="{E99A6327-74A2-4AB2-B44B-2E2678D3E9EB}" dt="2022-01-18T16:52:47.187" v="369" actId="207"/>
          <ac:spMkLst>
            <pc:docMk/>
            <pc:sldMk cId="0" sldId="258"/>
            <ac:spMk id="53" creationId="{B55C0CCC-352B-4497-B983-A60EC3F379CD}"/>
          </ac:spMkLst>
        </pc:spChg>
        <pc:spChg chg="mod">
          <ac:chgData name="hala alanzi" userId="35e6dce3cd6cbf21" providerId="LiveId" clId="{E99A6327-74A2-4AB2-B44B-2E2678D3E9EB}" dt="2022-01-18T16:52:47.187" v="369" actId="207"/>
          <ac:spMkLst>
            <pc:docMk/>
            <pc:sldMk cId="0" sldId="258"/>
            <ac:spMk id="54" creationId="{A3456C22-3BD2-49AC-8214-8379BFA9AF6E}"/>
          </ac:spMkLst>
        </pc:spChg>
        <pc:spChg chg="mod">
          <ac:chgData name="hala alanzi" userId="35e6dce3cd6cbf21" providerId="LiveId" clId="{E99A6327-74A2-4AB2-B44B-2E2678D3E9EB}" dt="2022-01-18T16:52:47.187" v="369" actId="207"/>
          <ac:spMkLst>
            <pc:docMk/>
            <pc:sldMk cId="0" sldId="258"/>
            <ac:spMk id="55" creationId="{4C4F6A0C-560D-496D-B139-8FC3E074BD30}"/>
          </ac:spMkLst>
        </pc:spChg>
        <pc:spChg chg="mod">
          <ac:chgData name="hala alanzi" userId="35e6dce3cd6cbf21" providerId="LiveId" clId="{E99A6327-74A2-4AB2-B44B-2E2678D3E9EB}" dt="2022-01-18T16:52:47.187" v="369" actId="207"/>
          <ac:spMkLst>
            <pc:docMk/>
            <pc:sldMk cId="0" sldId="258"/>
            <ac:spMk id="56" creationId="{92E3694B-B36C-43A7-A82F-688E71D1BA0F}"/>
          </ac:spMkLst>
        </pc:spChg>
        <pc:spChg chg="mod">
          <ac:chgData name="hala alanzi" userId="35e6dce3cd6cbf21" providerId="LiveId" clId="{E99A6327-74A2-4AB2-B44B-2E2678D3E9EB}" dt="2022-01-18T16:52:47.187" v="369" actId="207"/>
          <ac:spMkLst>
            <pc:docMk/>
            <pc:sldMk cId="0" sldId="258"/>
            <ac:spMk id="57" creationId="{4CA19772-B918-441C-B6B8-B01BBBA2BFCF}"/>
          </ac:spMkLst>
        </pc:spChg>
        <pc:spChg chg="mod">
          <ac:chgData name="hala alanzi" userId="35e6dce3cd6cbf21" providerId="LiveId" clId="{E99A6327-74A2-4AB2-B44B-2E2678D3E9EB}" dt="2022-01-18T16:52:47.187" v="369" actId="207"/>
          <ac:spMkLst>
            <pc:docMk/>
            <pc:sldMk cId="0" sldId="258"/>
            <ac:spMk id="58" creationId="{64EE09D4-13B8-4ED1-95A0-1B791EDA5F13}"/>
          </ac:spMkLst>
        </pc:spChg>
        <pc:spChg chg="mod">
          <ac:chgData name="hala alanzi" userId="35e6dce3cd6cbf21" providerId="LiveId" clId="{E99A6327-74A2-4AB2-B44B-2E2678D3E9EB}" dt="2022-01-18T16:52:47.187" v="369" actId="207"/>
          <ac:spMkLst>
            <pc:docMk/>
            <pc:sldMk cId="0" sldId="258"/>
            <ac:spMk id="59" creationId="{CACB3969-E426-4ECD-A374-7557A0B3AEA2}"/>
          </ac:spMkLst>
        </pc:spChg>
        <pc:spChg chg="mod">
          <ac:chgData name="hala alanzi" userId="35e6dce3cd6cbf21" providerId="LiveId" clId="{E99A6327-74A2-4AB2-B44B-2E2678D3E9EB}" dt="2022-01-18T16:52:47.187" v="369" actId="207"/>
          <ac:spMkLst>
            <pc:docMk/>
            <pc:sldMk cId="0" sldId="258"/>
            <ac:spMk id="60" creationId="{BDCC7CF7-5453-42BA-9E4D-0B68A908A797}"/>
          </ac:spMkLst>
        </pc:spChg>
        <pc:spChg chg="mod">
          <ac:chgData name="hala alanzi" userId="35e6dce3cd6cbf21" providerId="LiveId" clId="{E99A6327-74A2-4AB2-B44B-2E2678D3E9EB}" dt="2022-01-18T16:52:47.187" v="369" actId="207"/>
          <ac:spMkLst>
            <pc:docMk/>
            <pc:sldMk cId="0" sldId="258"/>
            <ac:spMk id="61" creationId="{58736533-C80D-42B4-AEB8-74EE5164A688}"/>
          </ac:spMkLst>
        </pc:spChg>
        <pc:spChg chg="mod">
          <ac:chgData name="hala alanzi" userId="35e6dce3cd6cbf21" providerId="LiveId" clId="{E99A6327-74A2-4AB2-B44B-2E2678D3E9EB}" dt="2022-01-18T16:52:47.187" v="369" actId="207"/>
          <ac:spMkLst>
            <pc:docMk/>
            <pc:sldMk cId="0" sldId="258"/>
            <ac:spMk id="62" creationId="{4E943AD6-D4D8-43DE-AAA3-3ACAF4CE589F}"/>
          </ac:spMkLst>
        </pc:spChg>
        <pc:spChg chg="mod">
          <ac:chgData name="hala alanzi" userId="35e6dce3cd6cbf21" providerId="LiveId" clId="{E99A6327-74A2-4AB2-B44B-2E2678D3E9EB}" dt="2022-01-18T16:52:47.187" v="369" actId="207"/>
          <ac:spMkLst>
            <pc:docMk/>
            <pc:sldMk cId="0" sldId="258"/>
            <ac:spMk id="63" creationId="{23DA6695-AE44-49AA-8D50-DFFB493F29CF}"/>
          </ac:spMkLst>
        </pc:spChg>
        <pc:spChg chg="mod">
          <ac:chgData name="hala alanzi" userId="35e6dce3cd6cbf21" providerId="LiveId" clId="{E99A6327-74A2-4AB2-B44B-2E2678D3E9EB}" dt="2022-01-18T16:52:47.187" v="369" actId="207"/>
          <ac:spMkLst>
            <pc:docMk/>
            <pc:sldMk cId="0" sldId="258"/>
            <ac:spMk id="64" creationId="{986055A9-7DF7-4443-8B95-98FF00E8F4B9}"/>
          </ac:spMkLst>
        </pc:spChg>
        <pc:spChg chg="mod">
          <ac:chgData name="hala alanzi" userId="35e6dce3cd6cbf21" providerId="LiveId" clId="{E99A6327-74A2-4AB2-B44B-2E2678D3E9EB}" dt="2022-01-18T16:52:47.187" v="369" actId="207"/>
          <ac:spMkLst>
            <pc:docMk/>
            <pc:sldMk cId="0" sldId="258"/>
            <ac:spMk id="65" creationId="{528DB340-BA8D-4A8F-9C9E-DB4916E5A653}"/>
          </ac:spMkLst>
        </pc:spChg>
        <pc:spChg chg="mod">
          <ac:chgData name="hala alanzi" userId="35e6dce3cd6cbf21" providerId="LiveId" clId="{E99A6327-74A2-4AB2-B44B-2E2678D3E9EB}" dt="2022-01-18T16:52:47.187" v="369" actId="207"/>
          <ac:spMkLst>
            <pc:docMk/>
            <pc:sldMk cId="0" sldId="258"/>
            <ac:spMk id="66" creationId="{FBFA928C-A731-42FB-9857-8FF3B4360706}"/>
          </ac:spMkLst>
        </pc:spChg>
        <pc:spChg chg="mod">
          <ac:chgData name="hala alanzi" userId="35e6dce3cd6cbf21" providerId="LiveId" clId="{E99A6327-74A2-4AB2-B44B-2E2678D3E9EB}" dt="2022-01-18T16:52:47.187" v="369" actId="207"/>
          <ac:spMkLst>
            <pc:docMk/>
            <pc:sldMk cId="0" sldId="258"/>
            <ac:spMk id="67" creationId="{34F12CAF-35A4-46C0-9F9E-3FEBE7C94F33}"/>
          </ac:spMkLst>
        </pc:spChg>
        <pc:spChg chg="mod">
          <ac:chgData name="hala alanzi" userId="35e6dce3cd6cbf21" providerId="LiveId" clId="{E99A6327-74A2-4AB2-B44B-2E2678D3E9EB}" dt="2022-01-18T16:52:47.187" v="369" actId="207"/>
          <ac:spMkLst>
            <pc:docMk/>
            <pc:sldMk cId="0" sldId="258"/>
            <ac:spMk id="68" creationId="{01C662B2-73CF-454F-B404-D59C93240A36}"/>
          </ac:spMkLst>
        </pc:spChg>
        <pc:spChg chg="mod">
          <ac:chgData name="hala alanzi" userId="35e6dce3cd6cbf21" providerId="LiveId" clId="{E99A6327-74A2-4AB2-B44B-2E2678D3E9EB}" dt="2022-01-18T16:52:47.187" v="369" actId="207"/>
          <ac:spMkLst>
            <pc:docMk/>
            <pc:sldMk cId="0" sldId="258"/>
            <ac:spMk id="69" creationId="{3CFC1866-3E57-4C74-B73D-A09F756CA4D1}"/>
          </ac:spMkLst>
        </pc:spChg>
        <pc:spChg chg="mod">
          <ac:chgData name="hala alanzi" userId="35e6dce3cd6cbf21" providerId="LiveId" clId="{E99A6327-74A2-4AB2-B44B-2E2678D3E9EB}" dt="2022-01-18T16:52:47.187" v="369" actId="207"/>
          <ac:spMkLst>
            <pc:docMk/>
            <pc:sldMk cId="0" sldId="258"/>
            <ac:spMk id="70" creationId="{406631C1-2EA2-481F-B08E-EFD3DF51481D}"/>
          </ac:spMkLst>
        </pc:spChg>
        <pc:spChg chg="mod">
          <ac:chgData name="hala alanzi" userId="35e6dce3cd6cbf21" providerId="LiveId" clId="{E99A6327-74A2-4AB2-B44B-2E2678D3E9EB}" dt="2022-01-18T16:52:47.187" v="369" actId="207"/>
          <ac:spMkLst>
            <pc:docMk/>
            <pc:sldMk cId="0" sldId="258"/>
            <ac:spMk id="71" creationId="{04CC358C-6FC7-4F49-9AE1-90001092E84C}"/>
          </ac:spMkLst>
        </pc:spChg>
        <pc:spChg chg="mod">
          <ac:chgData name="hala alanzi" userId="35e6dce3cd6cbf21" providerId="LiveId" clId="{E99A6327-74A2-4AB2-B44B-2E2678D3E9EB}" dt="2022-01-18T16:52:47.187" v="369" actId="207"/>
          <ac:spMkLst>
            <pc:docMk/>
            <pc:sldMk cId="0" sldId="258"/>
            <ac:spMk id="72" creationId="{8D937115-A041-4C76-9F9B-37274217B49E}"/>
          </ac:spMkLst>
        </pc:spChg>
        <pc:spChg chg="mod">
          <ac:chgData name="hala alanzi" userId="35e6dce3cd6cbf21" providerId="LiveId" clId="{E99A6327-74A2-4AB2-B44B-2E2678D3E9EB}" dt="2022-01-18T16:52:47.187" v="369" actId="207"/>
          <ac:spMkLst>
            <pc:docMk/>
            <pc:sldMk cId="0" sldId="258"/>
            <ac:spMk id="73" creationId="{049F6900-94A8-4204-BCF3-47FF340F69E8}"/>
          </ac:spMkLst>
        </pc:spChg>
        <pc:spChg chg="add mod">
          <ac:chgData name="hala alanzi" userId="35e6dce3cd6cbf21" providerId="LiveId" clId="{E99A6327-74A2-4AB2-B44B-2E2678D3E9EB}" dt="2022-01-20T07:38:07.093" v="2942" actId="1076"/>
          <ac:spMkLst>
            <pc:docMk/>
            <pc:sldMk cId="0" sldId="258"/>
            <ac:spMk id="74" creationId="{BF4C6C4F-8C1E-4490-BFF6-6DC6C5BA86EA}"/>
          </ac:spMkLst>
        </pc:spChg>
        <pc:spChg chg="add mod">
          <ac:chgData name="hala alanzi" userId="35e6dce3cd6cbf21" providerId="LiveId" clId="{E99A6327-74A2-4AB2-B44B-2E2678D3E9EB}" dt="2022-01-20T07:38:48.156" v="2946" actId="1076"/>
          <ac:spMkLst>
            <pc:docMk/>
            <pc:sldMk cId="0" sldId="258"/>
            <ac:spMk id="75" creationId="{04868915-7A82-4957-AEB1-973BA7DC94AB}"/>
          </ac:spMkLst>
        </pc:spChg>
        <pc:spChg chg="mod">
          <ac:chgData name="hala alanzi" userId="35e6dce3cd6cbf21" providerId="LiveId" clId="{E99A6327-74A2-4AB2-B44B-2E2678D3E9EB}" dt="2022-01-18T16:53:36.036" v="380"/>
          <ac:spMkLst>
            <pc:docMk/>
            <pc:sldMk cId="0" sldId="258"/>
            <ac:spMk id="75" creationId="{9ECBD42E-2EEF-4AC2-A0D4-066A66BF3582}"/>
          </ac:spMkLst>
        </pc:spChg>
        <pc:spChg chg="mod">
          <ac:chgData name="hala alanzi" userId="35e6dce3cd6cbf21" providerId="LiveId" clId="{E99A6327-74A2-4AB2-B44B-2E2678D3E9EB}" dt="2022-01-18T16:53:36.036" v="380"/>
          <ac:spMkLst>
            <pc:docMk/>
            <pc:sldMk cId="0" sldId="258"/>
            <ac:spMk id="76" creationId="{F7BB9E96-FA92-4ADF-995E-D41C0EDBAC9A}"/>
          </ac:spMkLst>
        </pc:spChg>
        <pc:spChg chg="mod">
          <ac:chgData name="hala alanzi" userId="35e6dce3cd6cbf21" providerId="LiveId" clId="{E99A6327-74A2-4AB2-B44B-2E2678D3E9EB}" dt="2022-01-18T16:53:36.036" v="380"/>
          <ac:spMkLst>
            <pc:docMk/>
            <pc:sldMk cId="0" sldId="258"/>
            <ac:spMk id="77" creationId="{36BE756C-C981-4814-8CAD-C0DDBCEE3362}"/>
          </ac:spMkLst>
        </pc:spChg>
        <pc:spChg chg="mod">
          <ac:chgData name="hala alanzi" userId="35e6dce3cd6cbf21" providerId="LiveId" clId="{E99A6327-74A2-4AB2-B44B-2E2678D3E9EB}" dt="2022-01-18T16:53:36.036" v="380"/>
          <ac:spMkLst>
            <pc:docMk/>
            <pc:sldMk cId="0" sldId="258"/>
            <ac:spMk id="78" creationId="{0113D8AD-D506-4F35-8152-ECE6275325DA}"/>
          </ac:spMkLst>
        </pc:spChg>
        <pc:spChg chg="mod">
          <ac:chgData name="hala alanzi" userId="35e6dce3cd6cbf21" providerId="LiveId" clId="{E99A6327-74A2-4AB2-B44B-2E2678D3E9EB}" dt="2022-01-18T16:53:36.036" v="380"/>
          <ac:spMkLst>
            <pc:docMk/>
            <pc:sldMk cId="0" sldId="258"/>
            <ac:spMk id="79" creationId="{CD92133D-AF3F-4A26-B72E-B59F4CB13F08}"/>
          </ac:spMkLst>
        </pc:spChg>
        <pc:spChg chg="mod">
          <ac:chgData name="hala alanzi" userId="35e6dce3cd6cbf21" providerId="LiveId" clId="{E99A6327-74A2-4AB2-B44B-2E2678D3E9EB}" dt="2022-01-18T16:53:36.036" v="380"/>
          <ac:spMkLst>
            <pc:docMk/>
            <pc:sldMk cId="0" sldId="258"/>
            <ac:spMk id="80" creationId="{FFB1CE08-6116-4819-88E0-DE5EF81FEB76}"/>
          </ac:spMkLst>
        </pc:spChg>
        <pc:spChg chg="mod">
          <ac:chgData name="hala alanzi" userId="35e6dce3cd6cbf21" providerId="LiveId" clId="{E99A6327-74A2-4AB2-B44B-2E2678D3E9EB}" dt="2022-01-18T16:53:36.036" v="380"/>
          <ac:spMkLst>
            <pc:docMk/>
            <pc:sldMk cId="0" sldId="258"/>
            <ac:spMk id="81" creationId="{1D392E88-2BA9-46D9-A591-5FDC6D8C0CD4}"/>
          </ac:spMkLst>
        </pc:spChg>
        <pc:spChg chg="mod">
          <ac:chgData name="hala alanzi" userId="35e6dce3cd6cbf21" providerId="LiveId" clId="{E99A6327-74A2-4AB2-B44B-2E2678D3E9EB}" dt="2022-01-18T16:53:36.036" v="380"/>
          <ac:spMkLst>
            <pc:docMk/>
            <pc:sldMk cId="0" sldId="258"/>
            <ac:spMk id="82" creationId="{B5A8277E-1244-4EEC-A6A5-BE0F77490A40}"/>
          </ac:spMkLst>
        </pc:spChg>
        <pc:spChg chg="mod">
          <ac:chgData name="hala alanzi" userId="35e6dce3cd6cbf21" providerId="LiveId" clId="{E99A6327-74A2-4AB2-B44B-2E2678D3E9EB}" dt="2022-01-18T16:53:36.036" v="380"/>
          <ac:spMkLst>
            <pc:docMk/>
            <pc:sldMk cId="0" sldId="258"/>
            <ac:spMk id="83" creationId="{05C4FCEF-6B09-4647-BCD8-20E14A677FCD}"/>
          </ac:spMkLst>
        </pc:spChg>
        <pc:spChg chg="mod">
          <ac:chgData name="hala alanzi" userId="35e6dce3cd6cbf21" providerId="LiveId" clId="{E99A6327-74A2-4AB2-B44B-2E2678D3E9EB}" dt="2022-01-18T16:53:36.036" v="380"/>
          <ac:spMkLst>
            <pc:docMk/>
            <pc:sldMk cId="0" sldId="258"/>
            <ac:spMk id="84" creationId="{8172C09C-95A7-4F4C-B067-133378E44381}"/>
          </ac:spMkLst>
        </pc:spChg>
        <pc:spChg chg="mod">
          <ac:chgData name="hala alanzi" userId="35e6dce3cd6cbf21" providerId="LiveId" clId="{E99A6327-74A2-4AB2-B44B-2E2678D3E9EB}" dt="2022-01-18T16:53:36.036" v="380"/>
          <ac:spMkLst>
            <pc:docMk/>
            <pc:sldMk cId="0" sldId="258"/>
            <ac:spMk id="85" creationId="{B385D2B5-C99D-4526-8D86-866ACF7C7483}"/>
          </ac:spMkLst>
        </pc:spChg>
        <pc:spChg chg="mod">
          <ac:chgData name="hala alanzi" userId="35e6dce3cd6cbf21" providerId="LiveId" clId="{E99A6327-74A2-4AB2-B44B-2E2678D3E9EB}" dt="2022-01-18T16:53:36.036" v="380"/>
          <ac:spMkLst>
            <pc:docMk/>
            <pc:sldMk cId="0" sldId="258"/>
            <ac:spMk id="86" creationId="{4904F246-C54E-4C02-9C78-6F7CA6063672}"/>
          </ac:spMkLst>
        </pc:spChg>
        <pc:spChg chg="mod">
          <ac:chgData name="hala alanzi" userId="35e6dce3cd6cbf21" providerId="LiveId" clId="{E99A6327-74A2-4AB2-B44B-2E2678D3E9EB}" dt="2022-01-18T16:53:36.036" v="380"/>
          <ac:spMkLst>
            <pc:docMk/>
            <pc:sldMk cId="0" sldId="258"/>
            <ac:spMk id="87" creationId="{AD383ECE-DC34-4D19-8953-6432644C31C6}"/>
          </ac:spMkLst>
        </pc:spChg>
        <pc:spChg chg="mod">
          <ac:chgData name="hala alanzi" userId="35e6dce3cd6cbf21" providerId="LiveId" clId="{E99A6327-74A2-4AB2-B44B-2E2678D3E9EB}" dt="2022-01-18T16:53:36.036" v="380"/>
          <ac:spMkLst>
            <pc:docMk/>
            <pc:sldMk cId="0" sldId="258"/>
            <ac:spMk id="88" creationId="{6019D7F6-75E0-464D-B856-9E1DB94F0C48}"/>
          </ac:spMkLst>
        </pc:spChg>
        <pc:spChg chg="mod">
          <ac:chgData name="hala alanzi" userId="35e6dce3cd6cbf21" providerId="LiveId" clId="{E99A6327-74A2-4AB2-B44B-2E2678D3E9EB}" dt="2022-01-18T16:53:36.036" v="380"/>
          <ac:spMkLst>
            <pc:docMk/>
            <pc:sldMk cId="0" sldId="258"/>
            <ac:spMk id="89" creationId="{4F896558-60FA-4DE0-9FD5-291CF37B2F37}"/>
          </ac:spMkLst>
        </pc:spChg>
        <pc:spChg chg="mod">
          <ac:chgData name="hala alanzi" userId="35e6dce3cd6cbf21" providerId="LiveId" clId="{E99A6327-74A2-4AB2-B44B-2E2678D3E9EB}" dt="2022-01-18T16:53:36.036" v="380"/>
          <ac:spMkLst>
            <pc:docMk/>
            <pc:sldMk cId="0" sldId="258"/>
            <ac:spMk id="90" creationId="{FD89D2A1-4B4C-4C83-9776-7D6333EFD603}"/>
          </ac:spMkLst>
        </pc:spChg>
        <pc:spChg chg="mod">
          <ac:chgData name="hala alanzi" userId="35e6dce3cd6cbf21" providerId="LiveId" clId="{E99A6327-74A2-4AB2-B44B-2E2678D3E9EB}" dt="2022-01-18T16:53:36.036" v="380"/>
          <ac:spMkLst>
            <pc:docMk/>
            <pc:sldMk cId="0" sldId="258"/>
            <ac:spMk id="91" creationId="{040BCEF4-6C5D-405F-8CB0-E0EB961935C9}"/>
          </ac:spMkLst>
        </pc:spChg>
        <pc:spChg chg="mod">
          <ac:chgData name="hala alanzi" userId="35e6dce3cd6cbf21" providerId="LiveId" clId="{E99A6327-74A2-4AB2-B44B-2E2678D3E9EB}" dt="2022-01-18T16:53:36.036" v="380"/>
          <ac:spMkLst>
            <pc:docMk/>
            <pc:sldMk cId="0" sldId="258"/>
            <ac:spMk id="92" creationId="{C6CE2A5E-C316-4322-B5F0-4F7BB8AA3133}"/>
          </ac:spMkLst>
        </pc:spChg>
        <pc:spChg chg="mod">
          <ac:chgData name="hala alanzi" userId="35e6dce3cd6cbf21" providerId="LiveId" clId="{E99A6327-74A2-4AB2-B44B-2E2678D3E9EB}" dt="2022-01-18T16:53:36.036" v="380"/>
          <ac:spMkLst>
            <pc:docMk/>
            <pc:sldMk cId="0" sldId="258"/>
            <ac:spMk id="93" creationId="{2C992D98-C9D2-44D6-9488-5171ADE335AE}"/>
          </ac:spMkLst>
        </pc:spChg>
        <pc:spChg chg="mod">
          <ac:chgData name="hala alanzi" userId="35e6dce3cd6cbf21" providerId="LiveId" clId="{E99A6327-74A2-4AB2-B44B-2E2678D3E9EB}" dt="2022-01-18T16:53:36.036" v="380"/>
          <ac:spMkLst>
            <pc:docMk/>
            <pc:sldMk cId="0" sldId="258"/>
            <ac:spMk id="94" creationId="{225FC2DA-AC8A-4322-8D76-9FF0DD0209A2}"/>
          </ac:spMkLst>
        </pc:spChg>
        <pc:spChg chg="mod">
          <ac:chgData name="hala alanzi" userId="35e6dce3cd6cbf21" providerId="LiveId" clId="{E99A6327-74A2-4AB2-B44B-2E2678D3E9EB}" dt="2022-01-18T16:53:36.036" v="380"/>
          <ac:spMkLst>
            <pc:docMk/>
            <pc:sldMk cId="0" sldId="258"/>
            <ac:spMk id="95" creationId="{0F86456F-38AF-4C05-9FE9-2B75D5BE13C2}"/>
          </ac:spMkLst>
        </pc:spChg>
        <pc:spChg chg="mod">
          <ac:chgData name="hala alanzi" userId="35e6dce3cd6cbf21" providerId="LiveId" clId="{E99A6327-74A2-4AB2-B44B-2E2678D3E9EB}" dt="2022-01-18T16:53:36.036" v="380"/>
          <ac:spMkLst>
            <pc:docMk/>
            <pc:sldMk cId="0" sldId="258"/>
            <ac:spMk id="96" creationId="{C82DED1F-85C4-4B51-A30E-8A5286581322}"/>
          </ac:spMkLst>
        </pc:spChg>
        <pc:spChg chg="mod">
          <ac:chgData name="hala alanzi" userId="35e6dce3cd6cbf21" providerId="LiveId" clId="{E99A6327-74A2-4AB2-B44B-2E2678D3E9EB}" dt="2022-01-18T16:53:36.036" v="380"/>
          <ac:spMkLst>
            <pc:docMk/>
            <pc:sldMk cId="0" sldId="258"/>
            <ac:spMk id="97" creationId="{ACCA56CE-C92A-4E54-BE25-3A8EC5A40834}"/>
          </ac:spMkLst>
        </pc:spChg>
        <pc:spChg chg="add mod">
          <ac:chgData name="hala alanzi" userId="35e6dce3cd6cbf21" providerId="LiveId" clId="{E99A6327-74A2-4AB2-B44B-2E2678D3E9EB}" dt="2022-01-18T16:57:43.940" v="411" actId="1076"/>
          <ac:spMkLst>
            <pc:docMk/>
            <pc:sldMk cId="0" sldId="258"/>
            <ac:spMk id="99" creationId="{7FD37749-C208-4705-B8FF-7FD728B30466}"/>
          </ac:spMkLst>
        </pc:spChg>
        <pc:spChg chg="add mod">
          <ac:chgData name="hala alanzi" userId="35e6dce3cd6cbf21" providerId="LiveId" clId="{E99A6327-74A2-4AB2-B44B-2E2678D3E9EB}" dt="2022-01-20T07:37:25.808" v="2936" actId="20577"/>
          <ac:spMkLst>
            <pc:docMk/>
            <pc:sldMk cId="0" sldId="258"/>
            <ac:spMk id="101" creationId="{C0571265-ECD2-4FCE-8012-97941B8660DF}"/>
          </ac:spMkLst>
        </pc:spChg>
        <pc:spChg chg="mod">
          <ac:chgData name="hala alanzi" userId="35e6dce3cd6cbf21" providerId="LiveId" clId="{E99A6327-74A2-4AB2-B44B-2E2678D3E9EB}" dt="2022-01-18T16:59:15.434" v="428" actId="207"/>
          <ac:spMkLst>
            <pc:docMk/>
            <pc:sldMk cId="0" sldId="258"/>
            <ac:spMk id="103" creationId="{7BF0946F-7134-4F29-BC06-8F58EC4DA848}"/>
          </ac:spMkLst>
        </pc:spChg>
        <pc:spChg chg="mod">
          <ac:chgData name="hala alanzi" userId="35e6dce3cd6cbf21" providerId="LiveId" clId="{E99A6327-74A2-4AB2-B44B-2E2678D3E9EB}" dt="2022-01-18T16:59:15.434" v="428" actId="207"/>
          <ac:spMkLst>
            <pc:docMk/>
            <pc:sldMk cId="0" sldId="258"/>
            <ac:spMk id="104" creationId="{F72E9DBA-E3D0-4649-9C3D-28CA5B4A8D21}"/>
          </ac:spMkLst>
        </pc:spChg>
        <pc:spChg chg="mod">
          <ac:chgData name="hala alanzi" userId="35e6dce3cd6cbf21" providerId="LiveId" clId="{E99A6327-74A2-4AB2-B44B-2E2678D3E9EB}" dt="2022-01-18T16:59:15.434" v="428" actId="207"/>
          <ac:spMkLst>
            <pc:docMk/>
            <pc:sldMk cId="0" sldId="258"/>
            <ac:spMk id="105" creationId="{2982BC54-2E2C-4129-AF7D-69F5301F69F1}"/>
          </ac:spMkLst>
        </pc:spChg>
        <pc:spChg chg="mod">
          <ac:chgData name="hala alanzi" userId="35e6dce3cd6cbf21" providerId="LiveId" clId="{E99A6327-74A2-4AB2-B44B-2E2678D3E9EB}" dt="2022-01-18T16:59:15.434" v="428" actId="207"/>
          <ac:spMkLst>
            <pc:docMk/>
            <pc:sldMk cId="0" sldId="258"/>
            <ac:spMk id="106" creationId="{C7F7CC1C-17D7-4E4E-A3EA-5B8AE21211A5}"/>
          </ac:spMkLst>
        </pc:spChg>
        <pc:spChg chg="mod">
          <ac:chgData name="hala alanzi" userId="35e6dce3cd6cbf21" providerId="LiveId" clId="{E99A6327-74A2-4AB2-B44B-2E2678D3E9EB}" dt="2022-01-18T16:59:15.434" v="428" actId="207"/>
          <ac:spMkLst>
            <pc:docMk/>
            <pc:sldMk cId="0" sldId="258"/>
            <ac:spMk id="107" creationId="{D28B0D72-DC26-4642-BE00-43846DC0FEB4}"/>
          </ac:spMkLst>
        </pc:spChg>
        <pc:spChg chg="mod">
          <ac:chgData name="hala alanzi" userId="35e6dce3cd6cbf21" providerId="LiveId" clId="{E99A6327-74A2-4AB2-B44B-2E2678D3E9EB}" dt="2022-01-18T16:59:15.434" v="428" actId="207"/>
          <ac:spMkLst>
            <pc:docMk/>
            <pc:sldMk cId="0" sldId="258"/>
            <ac:spMk id="108" creationId="{6D36EEAD-CA79-443D-9DE8-42061E9A58BE}"/>
          </ac:spMkLst>
        </pc:spChg>
        <pc:spChg chg="mod">
          <ac:chgData name="hala alanzi" userId="35e6dce3cd6cbf21" providerId="LiveId" clId="{E99A6327-74A2-4AB2-B44B-2E2678D3E9EB}" dt="2022-01-18T16:59:15.434" v="428" actId="207"/>
          <ac:spMkLst>
            <pc:docMk/>
            <pc:sldMk cId="0" sldId="258"/>
            <ac:spMk id="109" creationId="{FF197E91-EBDF-4352-BFA8-6B8D1603AC57}"/>
          </ac:spMkLst>
        </pc:spChg>
        <pc:spChg chg="mod">
          <ac:chgData name="hala alanzi" userId="35e6dce3cd6cbf21" providerId="LiveId" clId="{E99A6327-74A2-4AB2-B44B-2E2678D3E9EB}" dt="2022-01-18T16:59:15.434" v="428" actId="207"/>
          <ac:spMkLst>
            <pc:docMk/>
            <pc:sldMk cId="0" sldId="258"/>
            <ac:spMk id="110" creationId="{67C22E28-6080-4F7C-86A8-3C99406B3A23}"/>
          </ac:spMkLst>
        </pc:spChg>
        <pc:spChg chg="mod">
          <ac:chgData name="hala alanzi" userId="35e6dce3cd6cbf21" providerId="LiveId" clId="{E99A6327-74A2-4AB2-B44B-2E2678D3E9EB}" dt="2022-01-18T16:59:15.434" v="428" actId="207"/>
          <ac:spMkLst>
            <pc:docMk/>
            <pc:sldMk cId="0" sldId="258"/>
            <ac:spMk id="111" creationId="{87624FCD-3777-4361-901A-954620E8CA1D}"/>
          </ac:spMkLst>
        </pc:spChg>
        <pc:spChg chg="mod">
          <ac:chgData name="hala alanzi" userId="35e6dce3cd6cbf21" providerId="LiveId" clId="{E99A6327-74A2-4AB2-B44B-2E2678D3E9EB}" dt="2022-01-18T16:59:15.434" v="428" actId="207"/>
          <ac:spMkLst>
            <pc:docMk/>
            <pc:sldMk cId="0" sldId="258"/>
            <ac:spMk id="112" creationId="{7ECAFEE3-F45D-4C35-B10C-1DC2B1F7DA30}"/>
          </ac:spMkLst>
        </pc:spChg>
        <pc:spChg chg="mod">
          <ac:chgData name="hala alanzi" userId="35e6dce3cd6cbf21" providerId="LiveId" clId="{E99A6327-74A2-4AB2-B44B-2E2678D3E9EB}" dt="2022-01-18T16:59:15.434" v="428" actId="207"/>
          <ac:spMkLst>
            <pc:docMk/>
            <pc:sldMk cId="0" sldId="258"/>
            <ac:spMk id="113" creationId="{6736770C-1653-45F7-8AC2-988A6FB9E498}"/>
          </ac:spMkLst>
        </pc:spChg>
        <pc:spChg chg="mod">
          <ac:chgData name="hala alanzi" userId="35e6dce3cd6cbf21" providerId="LiveId" clId="{E99A6327-74A2-4AB2-B44B-2E2678D3E9EB}" dt="2022-01-18T16:46:18.697" v="328"/>
          <ac:spMkLst>
            <pc:docMk/>
            <pc:sldMk cId="0" sldId="258"/>
            <ac:spMk id="115" creationId="{00000000-0000-0000-0000-000000000000}"/>
          </ac:spMkLst>
        </pc:spChg>
        <pc:spChg chg="mod">
          <ac:chgData name="hala alanzi" userId="35e6dce3cd6cbf21" providerId="LiveId" clId="{E99A6327-74A2-4AB2-B44B-2E2678D3E9EB}" dt="2022-01-18T16:49:16.059" v="339" actId="1076"/>
          <ac:spMkLst>
            <pc:docMk/>
            <pc:sldMk cId="0" sldId="258"/>
            <ac:spMk id="116" creationId="{00000000-0000-0000-0000-000000000000}"/>
          </ac:spMkLst>
        </pc:spChg>
        <pc:spChg chg="del">
          <ac:chgData name="hala alanzi" userId="35e6dce3cd6cbf21" providerId="LiveId" clId="{E99A6327-74A2-4AB2-B44B-2E2678D3E9EB}" dt="2022-01-18T16:49:51.499" v="346" actId="21"/>
          <ac:spMkLst>
            <pc:docMk/>
            <pc:sldMk cId="0" sldId="258"/>
            <ac:spMk id="117" creationId="{00000000-0000-0000-0000-000000000000}"/>
          </ac:spMkLst>
        </pc:spChg>
        <pc:spChg chg="del">
          <ac:chgData name="hala alanzi" userId="35e6dce3cd6cbf21" providerId="LiveId" clId="{E99A6327-74A2-4AB2-B44B-2E2678D3E9EB}" dt="2022-01-18T16:49:46.668" v="345" actId="21"/>
          <ac:spMkLst>
            <pc:docMk/>
            <pc:sldMk cId="0" sldId="258"/>
            <ac:spMk id="118" creationId="{00000000-0000-0000-0000-000000000000}"/>
          </ac:spMkLst>
        </pc:spChg>
        <pc:spChg chg="del">
          <ac:chgData name="hala alanzi" userId="35e6dce3cd6cbf21" providerId="LiveId" clId="{E99A6327-74A2-4AB2-B44B-2E2678D3E9EB}" dt="2022-01-18T16:49:20.414" v="340" actId="478"/>
          <ac:spMkLst>
            <pc:docMk/>
            <pc:sldMk cId="0" sldId="258"/>
            <ac:spMk id="119" creationId="{00000000-0000-0000-0000-000000000000}"/>
          </ac:spMkLst>
        </pc:spChg>
        <pc:spChg chg="del">
          <ac:chgData name="hala alanzi" userId="35e6dce3cd6cbf21" providerId="LiveId" clId="{E99A6327-74A2-4AB2-B44B-2E2678D3E9EB}" dt="2022-01-18T16:49:31.249" v="342" actId="21"/>
          <ac:spMkLst>
            <pc:docMk/>
            <pc:sldMk cId="0" sldId="258"/>
            <ac:spMk id="120" creationId="{00000000-0000-0000-0000-000000000000}"/>
          </ac:spMkLst>
        </pc:spChg>
        <pc:spChg chg="del">
          <ac:chgData name="hala alanzi" userId="35e6dce3cd6cbf21" providerId="LiveId" clId="{E99A6327-74A2-4AB2-B44B-2E2678D3E9EB}" dt="2022-01-18T16:50:22.653" v="353" actId="21"/>
          <ac:spMkLst>
            <pc:docMk/>
            <pc:sldMk cId="0" sldId="258"/>
            <ac:spMk id="121" creationId="{00000000-0000-0000-0000-000000000000}"/>
          </ac:spMkLst>
        </pc:spChg>
        <pc:spChg chg="del">
          <ac:chgData name="hala alanzi" userId="35e6dce3cd6cbf21" providerId="LiveId" clId="{E99A6327-74A2-4AB2-B44B-2E2678D3E9EB}" dt="2022-01-18T16:50:30.749" v="355" actId="21"/>
          <ac:spMkLst>
            <pc:docMk/>
            <pc:sldMk cId="0" sldId="258"/>
            <ac:spMk id="122" creationId="{00000000-0000-0000-0000-000000000000}"/>
          </ac:spMkLst>
        </pc:spChg>
        <pc:spChg chg="mod">
          <ac:chgData name="hala alanzi" userId="35e6dce3cd6cbf21" providerId="LiveId" clId="{E99A6327-74A2-4AB2-B44B-2E2678D3E9EB}" dt="2022-01-18T16:51:35.291" v="363" actId="1076"/>
          <ac:spMkLst>
            <pc:docMk/>
            <pc:sldMk cId="0" sldId="258"/>
            <ac:spMk id="123" creationId="{00000000-0000-0000-0000-000000000000}"/>
          </ac:spMkLst>
        </pc:spChg>
        <pc:spChg chg="mod">
          <ac:chgData name="hala alanzi" userId="35e6dce3cd6cbf21" providerId="LiveId" clId="{E99A6327-74A2-4AB2-B44B-2E2678D3E9EB}" dt="2022-01-18T16:47:23.584" v="335" actId="403"/>
          <ac:spMkLst>
            <pc:docMk/>
            <pc:sldMk cId="0" sldId="258"/>
            <ac:spMk id="124" creationId="{00000000-0000-0000-0000-000000000000}"/>
          </ac:spMkLst>
        </pc:spChg>
        <pc:spChg chg="del">
          <ac:chgData name="hala alanzi" userId="35e6dce3cd6cbf21" providerId="LiveId" clId="{E99A6327-74A2-4AB2-B44B-2E2678D3E9EB}" dt="2022-01-18T16:50:11.554" v="351" actId="478"/>
          <ac:spMkLst>
            <pc:docMk/>
            <pc:sldMk cId="0" sldId="258"/>
            <ac:spMk id="125" creationId="{00000000-0000-0000-0000-000000000000}"/>
          </ac:spMkLst>
        </pc:spChg>
        <pc:spChg chg="mod">
          <ac:chgData name="hala alanzi" userId="35e6dce3cd6cbf21" providerId="LiveId" clId="{E99A6327-74A2-4AB2-B44B-2E2678D3E9EB}" dt="2022-01-18T16:58:23.394" v="419" actId="1076"/>
          <ac:spMkLst>
            <pc:docMk/>
            <pc:sldMk cId="0" sldId="258"/>
            <ac:spMk id="126" creationId="{00000000-0000-0000-0000-000000000000}"/>
          </ac:spMkLst>
        </pc:spChg>
        <pc:spChg chg="add del mod">
          <ac:chgData name="hala alanzi" userId="35e6dce3cd6cbf21" providerId="LiveId" clId="{E99A6327-74A2-4AB2-B44B-2E2678D3E9EB}" dt="2022-01-20T07:37:30.074" v="2937" actId="478"/>
          <ac:spMkLst>
            <pc:docMk/>
            <pc:sldMk cId="0" sldId="258"/>
            <ac:spMk id="131" creationId="{0AF913B6-0B70-4979-84B6-94CEC48CCC45}"/>
          </ac:spMkLst>
        </pc:spChg>
        <pc:grpChg chg="add del mod">
          <ac:chgData name="hala alanzi" userId="35e6dce3cd6cbf21" providerId="LiveId" clId="{E99A6327-74A2-4AB2-B44B-2E2678D3E9EB}" dt="2022-01-18T16:40:30.302" v="307"/>
          <ac:grpSpMkLst>
            <pc:docMk/>
            <pc:sldMk cId="0" sldId="258"/>
            <ac:grpSpMk id="18" creationId="{00EA5CCB-3BAD-4B12-87D8-C11A32A22389}"/>
          </ac:grpSpMkLst>
        </pc:grpChg>
        <pc:grpChg chg="add mod">
          <ac:chgData name="hala alanzi" userId="35e6dce3cd6cbf21" providerId="LiveId" clId="{E99A6327-74A2-4AB2-B44B-2E2678D3E9EB}" dt="2022-01-18T16:48:01.986" v="337" actId="1076"/>
          <ac:grpSpMkLst>
            <pc:docMk/>
            <pc:sldMk cId="0" sldId="258"/>
            <ac:grpSpMk id="24" creationId="{5EDD0A4C-FE2A-4E5E-BF7A-3D1F5BE5CF71}"/>
          </ac:grpSpMkLst>
        </pc:grpChg>
        <pc:grpChg chg="add mod">
          <ac:chgData name="hala alanzi" userId="35e6dce3cd6cbf21" providerId="LiveId" clId="{E99A6327-74A2-4AB2-B44B-2E2678D3E9EB}" dt="2022-01-18T16:53:08.709" v="376" actId="1076"/>
          <ac:grpSpMkLst>
            <pc:docMk/>
            <pc:sldMk cId="0" sldId="258"/>
            <ac:grpSpMk id="50" creationId="{28A9CC4F-157A-4693-860E-F98D3645EFFD}"/>
          </ac:grpSpMkLst>
        </pc:grpChg>
        <pc:grpChg chg="add del mod">
          <ac:chgData name="hala alanzi" userId="35e6dce3cd6cbf21" providerId="LiveId" clId="{E99A6327-74A2-4AB2-B44B-2E2678D3E9EB}" dt="2022-01-18T16:53:37.504" v="381" actId="478"/>
          <ac:grpSpMkLst>
            <pc:docMk/>
            <pc:sldMk cId="0" sldId="258"/>
            <ac:grpSpMk id="74" creationId="{D7DCEC4D-0AE2-4BC3-A8F3-792F7B628DCF}"/>
          </ac:grpSpMkLst>
        </pc:grpChg>
        <pc:grpChg chg="add mod">
          <ac:chgData name="hala alanzi" userId="35e6dce3cd6cbf21" providerId="LiveId" clId="{E99A6327-74A2-4AB2-B44B-2E2678D3E9EB}" dt="2022-01-18T16:59:34.290" v="432" actId="14100"/>
          <ac:grpSpMkLst>
            <pc:docMk/>
            <pc:sldMk cId="0" sldId="258"/>
            <ac:grpSpMk id="102" creationId="{6814E54E-C007-4C10-A8CF-FA7CEE6CFF19}"/>
          </ac:grpSpMkLst>
        </pc:grpChg>
        <pc:cxnChg chg="add mod">
          <ac:chgData name="hala alanzi" userId="35e6dce3cd6cbf21" providerId="LiveId" clId="{E99A6327-74A2-4AB2-B44B-2E2678D3E9EB}" dt="2022-01-18T16:57:53.866" v="412" actId="1076"/>
          <ac:cxnSpMkLst>
            <pc:docMk/>
            <pc:sldMk cId="0" sldId="258"/>
            <ac:cxnSpMk id="46" creationId="{E5467943-D481-4BAC-897B-FF1D4F830F91}"/>
          </ac:cxnSpMkLst>
        </pc:cxnChg>
        <pc:cxnChg chg="add mod">
          <ac:chgData name="hala alanzi" userId="35e6dce3cd6cbf21" providerId="LiveId" clId="{E99A6327-74A2-4AB2-B44B-2E2678D3E9EB}" dt="2022-01-18T16:51:20.818" v="361" actId="1076"/>
          <ac:cxnSpMkLst>
            <pc:docMk/>
            <pc:sldMk cId="0" sldId="258"/>
            <ac:cxnSpMk id="47" creationId="{0522158C-EAE6-48B3-BF7A-CAF4D2B068A1}"/>
          </ac:cxnSpMkLst>
        </pc:cxnChg>
        <pc:cxnChg chg="del">
          <ac:chgData name="hala alanzi" userId="35e6dce3cd6cbf21" providerId="LiveId" clId="{E99A6327-74A2-4AB2-B44B-2E2678D3E9EB}" dt="2022-01-18T16:49:39.558" v="344" actId="478"/>
          <ac:cxnSpMkLst>
            <pc:docMk/>
            <pc:sldMk cId="0" sldId="258"/>
            <ac:cxnSpMk id="127" creationId="{00000000-0000-0000-0000-000000000000}"/>
          </ac:cxnSpMkLst>
        </pc:cxnChg>
        <pc:cxnChg chg="del">
          <ac:chgData name="hala alanzi" userId="35e6dce3cd6cbf21" providerId="LiveId" clId="{E99A6327-74A2-4AB2-B44B-2E2678D3E9EB}" dt="2022-01-18T16:50:04.876" v="349" actId="478"/>
          <ac:cxnSpMkLst>
            <pc:docMk/>
            <pc:sldMk cId="0" sldId="258"/>
            <ac:cxnSpMk id="128" creationId="{00000000-0000-0000-0000-000000000000}"/>
          </ac:cxnSpMkLst>
        </pc:cxnChg>
        <pc:cxnChg chg="del">
          <ac:chgData name="hala alanzi" userId="35e6dce3cd6cbf21" providerId="LiveId" clId="{E99A6327-74A2-4AB2-B44B-2E2678D3E9EB}" dt="2022-01-18T16:50:07.456" v="350" actId="478"/>
          <ac:cxnSpMkLst>
            <pc:docMk/>
            <pc:sldMk cId="0" sldId="258"/>
            <ac:cxnSpMk id="129" creationId="{00000000-0000-0000-0000-000000000000}"/>
          </ac:cxnSpMkLst>
        </pc:cxnChg>
        <pc:cxnChg chg="mod">
          <ac:chgData name="hala alanzi" userId="35e6dce3cd6cbf21" providerId="LiveId" clId="{E99A6327-74A2-4AB2-B44B-2E2678D3E9EB}" dt="2022-01-18T16:47:15.392" v="333" actId="14100"/>
          <ac:cxnSpMkLst>
            <pc:docMk/>
            <pc:sldMk cId="0" sldId="258"/>
            <ac:cxnSpMk id="130" creationId="{00000000-0000-0000-0000-000000000000}"/>
          </ac:cxnSpMkLst>
        </pc:cxnChg>
      </pc:sldChg>
      <pc:sldChg chg="addSp delSp modSp mod ord modNotes">
        <pc:chgData name="hala alanzi" userId="35e6dce3cd6cbf21" providerId="LiveId" clId="{E99A6327-74A2-4AB2-B44B-2E2678D3E9EB}" dt="2022-01-19T19:03:29.115" v="2420" actId="14100"/>
        <pc:sldMkLst>
          <pc:docMk/>
          <pc:sldMk cId="0" sldId="259"/>
        </pc:sldMkLst>
        <pc:spChg chg="add del mod">
          <ac:chgData name="hala alanzi" userId="35e6dce3cd6cbf21" providerId="LiveId" clId="{E99A6327-74A2-4AB2-B44B-2E2678D3E9EB}" dt="2022-01-18T17:01:16.350" v="443" actId="21"/>
          <ac:spMkLst>
            <pc:docMk/>
            <pc:sldMk cId="0" sldId="259"/>
            <ac:spMk id="3" creationId="{73ADECC9-6ACF-4DD1-BA3E-0057B78E81EC}"/>
          </ac:spMkLst>
        </pc:spChg>
        <pc:spChg chg="add mod">
          <ac:chgData name="hala alanzi" userId="35e6dce3cd6cbf21" providerId="LiveId" clId="{E99A6327-74A2-4AB2-B44B-2E2678D3E9EB}" dt="2022-01-19T19:03:29.115" v="2420" actId="14100"/>
          <ac:spMkLst>
            <pc:docMk/>
            <pc:sldMk cId="0" sldId="259"/>
            <ac:spMk id="8" creationId="{8DC98CD9-91C2-41DF-BECD-E12621F21D17}"/>
          </ac:spMkLst>
        </pc:spChg>
        <pc:spChg chg="mod">
          <ac:chgData name="hala alanzi" userId="35e6dce3cd6cbf21" providerId="LiveId" clId="{E99A6327-74A2-4AB2-B44B-2E2678D3E9EB}" dt="2022-01-18T17:10:43.634" v="499" actId="1076"/>
          <ac:spMkLst>
            <pc:docMk/>
            <pc:sldMk cId="0" sldId="259"/>
            <ac:spMk id="135" creationId="{00000000-0000-0000-0000-000000000000}"/>
          </ac:spMkLst>
        </pc:spChg>
        <pc:spChg chg="del mod">
          <ac:chgData name="hala alanzi" userId="35e6dce3cd6cbf21" providerId="LiveId" clId="{E99A6327-74A2-4AB2-B44B-2E2678D3E9EB}" dt="2022-01-18T17:01:13.719" v="442" actId="21"/>
          <ac:spMkLst>
            <pc:docMk/>
            <pc:sldMk cId="0" sldId="259"/>
            <ac:spMk id="136" creationId="{00000000-0000-0000-0000-000000000000}"/>
          </ac:spMkLst>
        </pc:spChg>
        <pc:cxnChg chg="mod">
          <ac:chgData name="hala alanzi" userId="35e6dce3cd6cbf21" providerId="LiveId" clId="{E99A6327-74A2-4AB2-B44B-2E2678D3E9EB}" dt="2022-01-18T17:10:41.079" v="498" actId="1076"/>
          <ac:cxnSpMkLst>
            <pc:docMk/>
            <pc:sldMk cId="0" sldId="259"/>
            <ac:cxnSpMk id="137" creationId="{00000000-0000-0000-0000-000000000000}"/>
          </ac:cxnSpMkLst>
        </pc:cxnChg>
      </pc:sldChg>
      <pc:sldChg chg="addSp delSp modSp mod ord modNotes">
        <pc:chgData name="hala alanzi" userId="35e6dce3cd6cbf21" providerId="LiveId" clId="{E99A6327-74A2-4AB2-B44B-2E2678D3E9EB}" dt="2022-01-19T19:01:21.039" v="2418" actId="1076"/>
        <pc:sldMkLst>
          <pc:docMk/>
          <pc:sldMk cId="0" sldId="260"/>
        </pc:sldMkLst>
        <pc:spChg chg="add del mod">
          <ac:chgData name="hala alanzi" userId="35e6dce3cd6cbf21" providerId="LiveId" clId="{E99A6327-74A2-4AB2-B44B-2E2678D3E9EB}" dt="2022-01-19T05:43:29.482" v="1017" actId="21"/>
          <ac:spMkLst>
            <pc:docMk/>
            <pc:sldMk cId="0" sldId="260"/>
            <ac:spMk id="3" creationId="{BF7529C8-DF52-4389-94F6-D83817D5F8C9}"/>
          </ac:spMkLst>
        </pc:spChg>
        <pc:spChg chg="add mod">
          <ac:chgData name="hala alanzi" userId="35e6dce3cd6cbf21" providerId="LiveId" clId="{E99A6327-74A2-4AB2-B44B-2E2678D3E9EB}" dt="2022-01-19T05:45:04.551" v="1037" actId="1076"/>
          <ac:spMkLst>
            <pc:docMk/>
            <pc:sldMk cId="0" sldId="260"/>
            <ac:spMk id="19" creationId="{93AC5B8E-45B0-4A2D-8D75-680A601B5678}"/>
          </ac:spMkLst>
        </pc:spChg>
        <pc:spChg chg="add mod">
          <ac:chgData name="hala alanzi" userId="35e6dce3cd6cbf21" providerId="LiveId" clId="{E99A6327-74A2-4AB2-B44B-2E2678D3E9EB}" dt="2022-01-19T05:46:07.538" v="1044" actId="1076"/>
          <ac:spMkLst>
            <pc:docMk/>
            <pc:sldMk cId="0" sldId="260"/>
            <ac:spMk id="23" creationId="{EC2ADB9A-13CC-47AF-97A6-384656509E2C}"/>
          </ac:spMkLst>
        </pc:spChg>
        <pc:spChg chg="add mod">
          <ac:chgData name="hala alanzi" userId="35e6dce3cd6cbf21" providerId="LiveId" clId="{E99A6327-74A2-4AB2-B44B-2E2678D3E9EB}" dt="2022-01-19T19:01:21.039" v="2418" actId="1076"/>
          <ac:spMkLst>
            <pc:docMk/>
            <pc:sldMk cId="0" sldId="260"/>
            <ac:spMk id="24" creationId="{BA9510C7-9075-4B31-ABF3-24D02BE09464}"/>
          </ac:spMkLst>
        </pc:spChg>
        <pc:spChg chg="add mod">
          <ac:chgData name="hala alanzi" userId="35e6dce3cd6cbf21" providerId="LiveId" clId="{E99A6327-74A2-4AB2-B44B-2E2678D3E9EB}" dt="2022-01-19T05:46:55.296" v="1051"/>
          <ac:spMkLst>
            <pc:docMk/>
            <pc:sldMk cId="0" sldId="260"/>
            <ac:spMk id="25" creationId="{0E9347B9-9522-4549-9DA4-4C7A266F4B43}"/>
          </ac:spMkLst>
        </pc:spChg>
        <pc:spChg chg="add mod">
          <ac:chgData name="hala alanzi" userId="35e6dce3cd6cbf21" providerId="LiveId" clId="{E99A6327-74A2-4AB2-B44B-2E2678D3E9EB}" dt="2022-01-19T05:47:14.038" v="1056" actId="1076"/>
          <ac:spMkLst>
            <pc:docMk/>
            <pc:sldMk cId="0" sldId="260"/>
            <ac:spMk id="27" creationId="{9B428A0C-7DA5-45CA-8BF8-602652AAEADC}"/>
          </ac:spMkLst>
        </pc:spChg>
        <pc:spChg chg="add del mod">
          <ac:chgData name="hala alanzi" userId="35e6dce3cd6cbf21" providerId="LiveId" clId="{E99A6327-74A2-4AB2-B44B-2E2678D3E9EB}" dt="2022-01-19T18:52:31.380" v="2345" actId="478"/>
          <ac:spMkLst>
            <pc:docMk/>
            <pc:sldMk cId="0" sldId="260"/>
            <ac:spMk id="36" creationId="{2543B1B5-7506-46D9-965C-FC668229ACA3}"/>
          </ac:spMkLst>
        </pc:spChg>
        <pc:spChg chg="add del mod">
          <ac:chgData name="hala alanzi" userId="35e6dce3cd6cbf21" providerId="LiveId" clId="{E99A6327-74A2-4AB2-B44B-2E2678D3E9EB}" dt="2022-01-19T18:52:35.001" v="2346" actId="478"/>
          <ac:spMkLst>
            <pc:docMk/>
            <pc:sldMk cId="0" sldId="260"/>
            <ac:spMk id="38" creationId="{90BA42B7-2C38-430B-8345-E94B8695830A}"/>
          </ac:spMkLst>
        </pc:spChg>
        <pc:spChg chg="add del mod">
          <ac:chgData name="hala alanzi" userId="35e6dce3cd6cbf21" providerId="LiveId" clId="{E99A6327-74A2-4AB2-B44B-2E2678D3E9EB}" dt="2022-01-19T18:52:38.331" v="2347" actId="478"/>
          <ac:spMkLst>
            <pc:docMk/>
            <pc:sldMk cId="0" sldId="260"/>
            <ac:spMk id="40" creationId="{14CDE4A2-B1B6-410A-85C5-D8936B1FCD6C}"/>
          </ac:spMkLst>
        </pc:spChg>
        <pc:spChg chg="add del mod">
          <ac:chgData name="hala alanzi" userId="35e6dce3cd6cbf21" providerId="LiveId" clId="{E99A6327-74A2-4AB2-B44B-2E2678D3E9EB}" dt="2022-01-19T19:00:44.510" v="2410" actId="478"/>
          <ac:spMkLst>
            <pc:docMk/>
            <pc:sldMk cId="0" sldId="260"/>
            <ac:spMk id="42" creationId="{C016AD8A-283D-4CA1-B9E5-9C01BFB8E179}"/>
          </ac:spMkLst>
        </pc:spChg>
        <pc:spChg chg="add del mod">
          <ac:chgData name="hala alanzi" userId="35e6dce3cd6cbf21" providerId="LiveId" clId="{E99A6327-74A2-4AB2-B44B-2E2678D3E9EB}" dt="2022-01-19T18:59:56.538" v="2399" actId="478"/>
          <ac:spMkLst>
            <pc:docMk/>
            <pc:sldMk cId="0" sldId="260"/>
            <ac:spMk id="44" creationId="{E325ADFD-7EE7-4F44-AE82-119217A39B25}"/>
          </ac:spMkLst>
        </pc:spChg>
        <pc:spChg chg="add del mod">
          <ac:chgData name="hala alanzi" userId="35e6dce3cd6cbf21" providerId="LiveId" clId="{E99A6327-74A2-4AB2-B44B-2E2678D3E9EB}" dt="2022-01-19T18:59:53.250" v="2398" actId="478"/>
          <ac:spMkLst>
            <pc:docMk/>
            <pc:sldMk cId="0" sldId="260"/>
            <ac:spMk id="46" creationId="{20DFBB93-D51E-4339-B6EE-DACF0096D1F0}"/>
          </ac:spMkLst>
        </pc:spChg>
        <pc:spChg chg="del">
          <ac:chgData name="hala alanzi" userId="35e6dce3cd6cbf21" providerId="LiveId" clId="{E99A6327-74A2-4AB2-B44B-2E2678D3E9EB}" dt="2022-01-19T05:43:24.890" v="1016" actId="21"/>
          <ac:spMkLst>
            <pc:docMk/>
            <pc:sldMk cId="0" sldId="260"/>
            <ac:spMk id="142" creationId="{00000000-0000-0000-0000-000000000000}"/>
          </ac:spMkLst>
        </pc:spChg>
        <pc:spChg chg="del">
          <ac:chgData name="hala alanzi" userId="35e6dce3cd6cbf21" providerId="LiveId" clId="{E99A6327-74A2-4AB2-B44B-2E2678D3E9EB}" dt="2022-01-19T05:43:56.370" v="1024" actId="21"/>
          <ac:spMkLst>
            <pc:docMk/>
            <pc:sldMk cId="0" sldId="260"/>
            <ac:spMk id="144" creationId="{00000000-0000-0000-0000-000000000000}"/>
          </ac:spMkLst>
        </pc:spChg>
        <pc:spChg chg="del">
          <ac:chgData name="hala alanzi" userId="35e6dce3cd6cbf21" providerId="LiveId" clId="{E99A6327-74A2-4AB2-B44B-2E2678D3E9EB}" dt="2022-01-19T05:43:38.692" v="1020" actId="21"/>
          <ac:spMkLst>
            <pc:docMk/>
            <pc:sldMk cId="0" sldId="260"/>
            <ac:spMk id="145" creationId="{00000000-0000-0000-0000-000000000000}"/>
          </ac:spMkLst>
        </pc:spChg>
        <pc:spChg chg="del">
          <ac:chgData name="hala alanzi" userId="35e6dce3cd6cbf21" providerId="LiveId" clId="{E99A6327-74A2-4AB2-B44B-2E2678D3E9EB}" dt="2022-01-19T05:43:42.904" v="1021" actId="21"/>
          <ac:spMkLst>
            <pc:docMk/>
            <pc:sldMk cId="0" sldId="260"/>
            <ac:spMk id="146" creationId="{00000000-0000-0000-0000-000000000000}"/>
          </ac:spMkLst>
        </pc:spChg>
        <pc:spChg chg="del">
          <ac:chgData name="hala alanzi" userId="35e6dce3cd6cbf21" providerId="LiveId" clId="{E99A6327-74A2-4AB2-B44B-2E2678D3E9EB}" dt="2022-01-19T05:44:15.650" v="1030" actId="21"/>
          <ac:spMkLst>
            <pc:docMk/>
            <pc:sldMk cId="0" sldId="260"/>
            <ac:spMk id="147" creationId="{00000000-0000-0000-0000-000000000000}"/>
          </ac:spMkLst>
        </pc:spChg>
        <pc:spChg chg="del">
          <ac:chgData name="hala alanzi" userId="35e6dce3cd6cbf21" providerId="LiveId" clId="{E99A6327-74A2-4AB2-B44B-2E2678D3E9EB}" dt="2022-01-19T05:43:52.533" v="1023" actId="21"/>
          <ac:spMkLst>
            <pc:docMk/>
            <pc:sldMk cId="0" sldId="260"/>
            <ac:spMk id="148" creationId="{00000000-0000-0000-0000-000000000000}"/>
          </ac:spMkLst>
        </pc:spChg>
        <pc:spChg chg="del">
          <ac:chgData name="hala alanzi" userId="35e6dce3cd6cbf21" providerId="LiveId" clId="{E99A6327-74A2-4AB2-B44B-2E2678D3E9EB}" dt="2022-01-19T05:44:00.397" v="1025" actId="21"/>
          <ac:spMkLst>
            <pc:docMk/>
            <pc:sldMk cId="0" sldId="260"/>
            <ac:spMk id="149" creationId="{00000000-0000-0000-0000-000000000000}"/>
          </ac:spMkLst>
        </pc:spChg>
        <pc:spChg chg="del">
          <ac:chgData name="hala alanzi" userId="35e6dce3cd6cbf21" providerId="LiveId" clId="{E99A6327-74A2-4AB2-B44B-2E2678D3E9EB}" dt="2022-01-19T05:43:47.837" v="1022" actId="21"/>
          <ac:spMkLst>
            <pc:docMk/>
            <pc:sldMk cId="0" sldId="260"/>
            <ac:spMk id="150" creationId="{00000000-0000-0000-0000-000000000000}"/>
          </ac:spMkLst>
        </pc:spChg>
        <pc:spChg chg="del">
          <ac:chgData name="hala alanzi" userId="35e6dce3cd6cbf21" providerId="LiveId" clId="{E99A6327-74A2-4AB2-B44B-2E2678D3E9EB}" dt="2022-01-19T05:44:11.311" v="1029" actId="21"/>
          <ac:spMkLst>
            <pc:docMk/>
            <pc:sldMk cId="0" sldId="260"/>
            <ac:spMk id="151" creationId="{00000000-0000-0000-0000-000000000000}"/>
          </ac:spMkLst>
        </pc:spChg>
        <pc:picChg chg="add mod">
          <ac:chgData name="hala alanzi" userId="35e6dce3cd6cbf21" providerId="LiveId" clId="{E99A6327-74A2-4AB2-B44B-2E2678D3E9EB}" dt="2022-01-19T06:23:03.508" v="1244" actId="1076"/>
          <ac:picMkLst>
            <pc:docMk/>
            <pc:sldMk cId="0" sldId="260"/>
            <ac:picMk id="10" creationId="{DFADAD2E-7FD2-4A00-AA0D-C7D6D66654F2}"/>
          </ac:picMkLst>
        </pc:picChg>
        <pc:picChg chg="add mod">
          <ac:chgData name="hala alanzi" userId="35e6dce3cd6cbf21" providerId="LiveId" clId="{E99A6327-74A2-4AB2-B44B-2E2678D3E9EB}" dt="2022-01-19T05:52:35.241" v="1076" actId="14100"/>
          <ac:picMkLst>
            <pc:docMk/>
            <pc:sldMk cId="0" sldId="260"/>
            <ac:picMk id="12" creationId="{F3073785-9174-47BB-B1A6-D69906DDBF65}"/>
          </ac:picMkLst>
        </pc:picChg>
        <pc:picChg chg="add mod">
          <ac:chgData name="hala alanzi" userId="35e6dce3cd6cbf21" providerId="LiveId" clId="{E99A6327-74A2-4AB2-B44B-2E2678D3E9EB}" dt="2022-01-19T05:53:55.268" v="1083" actId="1076"/>
          <ac:picMkLst>
            <pc:docMk/>
            <pc:sldMk cId="0" sldId="260"/>
            <ac:picMk id="14" creationId="{6BF16643-BD84-4256-A89D-ABFE1AE13E93}"/>
          </ac:picMkLst>
        </pc:picChg>
        <pc:picChg chg="add del mod">
          <ac:chgData name="hala alanzi" userId="35e6dce3cd6cbf21" providerId="LiveId" clId="{E99A6327-74A2-4AB2-B44B-2E2678D3E9EB}" dt="2022-01-19T05:48:47.262" v="1061" actId="478"/>
          <ac:picMkLst>
            <pc:docMk/>
            <pc:sldMk cId="0" sldId="260"/>
            <ac:picMk id="2050" creationId="{0CF4A68C-0CB7-418C-A034-A97D0303517E}"/>
          </ac:picMkLst>
        </pc:picChg>
        <pc:cxnChg chg="add del mod">
          <ac:chgData name="hala alanzi" userId="35e6dce3cd6cbf21" providerId="LiveId" clId="{E99A6327-74A2-4AB2-B44B-2E2678D3E9EB}" dt="2022-01-19T06:23:21.217" v="1246" actId="478"/>
          <ac:cxnSpMkLst>
            <pc:docMk/>
            <pc:sldMk cId="0" sldId="260"/>
            <ac:cxnSpMk id="20" creationId="{1047CD94-95C2-4E11-8A04-1E10F73DD28E}"/>
          </ac:cxnSpMkLst>
        </pc:cxnChg>
        <pc:cxnChg chg="del">
          <ac:chgData name="hala alanzi" userId="35e6dce3cd6cbf21" providerId="LiveId" clId="{E99A6327-74A2-4AB2-B44B-2E2678D3E9EB}" dt="2022-01-19T05:43:33.986" v="1019" actId="478"/>
          <ac:cxnSpMkLst>
            <pc:docMk/>
            <pc:sldMk cId="0" sldId="260"/>
            <ac:cxnSpMk id="143" creationId="{00000000-0000-0000-0000-000000000000}"/>
          </ac:cxnSpMkLst>
        </pc:cxnChg>
        <pc:cxnChg chg="del mod">
          <ac:chgData name="hala alanzi" userId="35e6dce3cd6cbf21" providerId="LiveId" clId="{E99A6327-74A2-4AB2-B44B-2E2678D3E9EB}" dt="2022-01-19T05:43:31.995" v="1018" actId="478"/>
          <ac:cxnSpMkLst>
            <pc:docMk/>
            <pc:sldMk cId="0" sldId="260"/>
            <ac:cxnSpMk id="152" creationId="{00000000-0000-0000-0000-000000000000}"/>
          </ac:cxnSpMkLst>
        </pc:cxnChg>
        <pc:cxnChg chg="del mod">
          <ac:chgData name="hala alanzi" userId="35e6dce3cd6cbf21" providerId="LiveId" clId="{E99A6327-74A2-4AB2-B44B-2E2678D3E9EB}" dt="2022-01-19T05:44:02.285" v="1026" actId="478"/>
          <ac:cxnSpMkLst>
            <pc:docMk/>
            <pc:sldMk cId="0" sldId="260"/>
            <ac:cxnSpMk id="153" creationId="{00000000-0000-0000-0000-000000000000}"/>
          </ac:cxnSpMkLst>
        </pc:cxnChg>
        <pc:cxnChg chg="del mod">
          <ac:chgData name="hala alanzi" userId="35e6dce3cd6cbf21" providerId="LiveId" clId="{E99A6327-74A2-4AB2-B44B-2E2678D3E9EB}" dt="2022-01-19T05:44:04.271" v="1027" actId="478"/>
          <ac:cxnSpMkLst>
            <pc:docMk/>
            <pc:sldMk cId="0" sldId="260"/>
            <ac:cxnSpMk id="154" creationId="{00000000-0000-0000-0000-000000000000}"/>
          </ac:cxnSpMkLst>
        </pc:cxnChg>
        <pc:cxnChg chg="del mod">
          <ac:chgData name="hala alanzi" userId="35e6dce3cd6cbf21" providerId="LiveId" clId="{E99A6327-74A2-4AB2-B44B-2E2678D3E9EB}" dt="2022-01-19T05:44:06.476" v="1028" actId="478"/>
          <ac:cxnSpMkLst>
            <pc:docMk/>
            <pc:sldMk cId="0" sldId="260"/>
            <ac:cxnSpMk id="155" creationId="{00000000-0000-0000-0000-000000000000}"/>
          </ac:cxnSpMkLst>
        </pc:cxnChg>
      </pc:sldChg>
      <pc:sldChg chg="addSp delSp modSp mod">
        <pc:chgData name="hala alanzi" userId="35e6dce3cd6cbf21" providerId="LiveId" clId="{E99A6327-74A2-4AB2-B44B-2E2678D3E9EB}" dt="2022-01-19T19:27:28.327" v="2523" actId="20577"/>
        <pc:sldMkLst>
          <pc:docMk/>
          <pc:sldMk cId="0" sldId="261"/>
        </pc:sldMkLst>
        <pc:spChg chg="add del mod">
          <ac:chgData name="hala alanzi" userId="35e6dce3cd6cbf21" providerId="LiveId" clId="{E99A6327-74A2-4AB2-B44B-2E2678D3E9EB}" dt="2022-01-19T06:24:21.938" v="1255" actId="478"/>
          <ac:spMkLst>
            <pc:docMk/>
            <pc:sldMk cId="0" sldId="261"/>
            <ac:spMk id="3" creationId="{92438E4E-1D74-4DA8-822A-3F1793FD458E}"/>
          </ac:spMkLst>
        </pc:spChg>
        <pc:spChg chg="add del mod">
          <ac:chgData name="hala alanzi" userId="35e6dce3cd6cbf21" providerId="LiveId" clId="{E99A6327-74A2-4AB2-B44B-2E2678D3E9EB}" dt="2022-01-19T06:24:29.321" v="1258" actId="478"/>
          <ac:spMkLst>
            <pc:docMk/>
            <pc:sldMk cId="0" sldId="261"/>
            <ac:spMk id="5" creationId="{F713992D-DE93-4ABB-8E8D-2FE04835CFA1}"/>
          </ac:spMkLst>
        </pc:spChg>
        <pc:spChg chg="add del mod">
          <ac:chgData name="hala alanzi" userId="35e6dce3cd6cbf21" providerId="LiveId" clId="{E99A6327-74A2-4AB2-B44B-2E2678D3E9EB}" dt="2022-01-19T06:24:34.333" v="1260" actId="478"/>
          <ac:spMkLst>
            <pc:docMk/>
            <pc:sldMk cId="0" sldId="261"/>
            <ac:spMk id="7" creationId="{2ECEFDDD-6225-4E65-86B5-43EDAD15B7E3}"/>
          </ac:spMkLst>
        </pc:spChg>
        <pc:spChg chg="add del mod">
          <ac:chgData name="hala alanzi" userId="35e6dce3cd6cbf21" providerId="LiveId" clId="{E99A6327-74A2-4AB2-B44B-2E2678D3E9EB}" dt="2022-01-19T06:24:43.235" v="1263" actId="478"/>
          <ac:spMkLst>
            <pc:docMk/>
            <pc:sldMk cId="0" sldId="261"/>
            <ac:spMk id="9" creationId="{60D5F530-605B-4756-865A-4025B8B92302}"/>
          </ac:spMkLst>
        </pc:spChg>
        <pc:spChg chg="add del mod">
          <ac:chgData name="hala alanzi" userId="35e6dce3cd6cbf21" providerId="LiveId" clId="{E99A6327-74A2-4AB2-B44B-2E2678D3E9EB}" dt="2022-01-19T06:24:48.292" v="1265" actId="478"/>
          <ac:spMkLst>
            <pc:docMk/>
            <pc:sldMk cId="0" sldId="261"/>
            <ac:spMk id="11" creationId="{935D2D13-A95E-4CC6-8318-5B7A6C926078}"/>
          </ac:spMkLst>
        </pc:spChg>
        <pc:spChg chg="add del mod">
          <ac:chgData name="hala alanzi" userId="35e6dce3cd6cbf21" providerId="LiveId" clId="{E99A6327-74A2-4AB2-B44B-2E2678D3E9EB}" dt="2022-01-19T06:24:56.361" v="1268" actId="478"/>
          <ac:spMkLst>
            <pc:docMk/>
            <pc:sldMk cId="0" sldId="261"/>
            <ac:spMk id="13" creationId="{CECEDDEB-0173-4759-BBA1-62524527B0A2}"/>
          </ac:spMkLst>
        </pc:spChg>
        <pc:spChg chg="add del mod">
          <ac:chgData name="hala alanzi" userId="35e6dce3cd6cbf21" providerId="LiveId" clId="{E99A6327-74A2-4AB2-B44B-2E2678D3E9EB}" dt="2022-01-19T19:27:09.145" v="2517" actId="478"/>
          <ac:spMkLst>
            <pc:docMk/>
            <pc:sldMk cId="0" sldId="261"/>
            <ac:spMk id="31" creationId="{78D0F338-E27D-4C7F-8F1C-51D22C2E0238}"/>
          </ac:spMkLst>
        </pc:spChg>
        <pc:spChg chg="add mod">
          <ac:chgData name="hala alanzi" userId="35e6dce3cd6cbf21" providerId="LiveId" clId="{E99A6327-74A2-4AB2-B44B-2E2678D3E9EB}" dt="2022-01-19T19:27:28.327" v="2523" actId="20577"/>
          <ac:spMkLst>
            <pc:docMk/>
            <pc:sldMk cId="0" sldId="261"/>
            <ac:spMk id="32" creationId="{E1DE3FCF-7A05-461D-AA34-B8B1FE97CF50}"/>
          </ac:spMkLst>
        </pc:spChg>
        <pc:spChg chg="mod">
          <ac:chgData name="hala alanzi" userId="35e6dce3cd6cbf21" providerId="LiveId" clId="{E99A6327-74A2-4AB2-B44B-2E2678D3E9EB}" dt="2022-01-19T19:08:35.560" v="2457" actId="14100"/>
          <ac:spMkLst>
            <pc:docMk/>
            <pc:sldMk cId="0" sldId="261"/>
            <ac:spMk id="160" creationId="{00000000-0000-0000-0000-000000000000}"/>
          </ac:spMkLst>
        </pc:spChg>
        <pc:spChg chg="del">
          <ac:chgData name="hala alanzi" userId="35e6dce3cd6cbf21" providerId="LiveId" clId="{E99A6327-74A2-4AB2-B44B-2E2678D3E9EB}" dt="2022-01-19T06:24:20.049" v="1254" actId="478"/>
          <ac:spMkLst>
            <pc:docMk/>
            <pc:sldMk cId="0" sldId="261"/>
            <ac:spMk id="161" creationId="{00000000-0000-0000-0000-000000000000}"/>
          </ac:spMkLst>
        </pc:spChg>
        <pc:spChg chg="del">
          <ac:chgData name="hala alanzi" userId="35e6dce3cd6cbf21" providerId="LiveId" clId="{E99A6327-74A2-4AB2-B44B-2E2678D3E9EB}" dt="2022-01-19T06:24:46.288" v="1264" actId="478"/>
          <ac:spMkLst>
            <pc:docMk/>
            <pc:sldMk cId="0" sldId="261"/>
            <ac:spMk id="162" creationId="{00000000-0000-0000-0000-000000000000}"/>
          </ac:spMkLst>
        </pc:spChg>
        <pc:spChg chg="del">
          <ac:chgData name="hala alanzi" userId="35e6dce3cd6cbf21" providerId="LiveId" clId="{E99A6327-74A2-4AB2-B44B-2E2678D3E9EB}" dt="2022-01-19T06:24:32.279" v="1259" actId="478"/>
          <ac:spMkLst>
            <pc:docMk/>
            <pc:sldMk cId="0" sldId="261"/>
            <ac:spMk id="163" creationId="{00000000-0000-0000-0000-000000000000}"/>
          </ac:spMkLst>
        </pc:spChg>
        <pc:spChg chg="del">
          <ac:chgData name="hala alanzi" userId="35e6dce3cd6cbf21" providerId="LiveId" clId="{E99A6327-74A2-4AB2-B44B-2E2678D3E9EB}" dt="2022-01-19T06:24:27.303" v="1257" actId="478"/>
          <ac:spMkLst>
            <pc:docMk/>
            <pc:sldMk cId="0" sldId="261"/>
            <ac:spMk id="164" creationId="{00000000-0000-0000-0000-000000000000}"/>
          </ac:spMkLst>
        </pc:spChg>
        <pc:spChg chg="del">
          <ac:chgData name="hala alanzi" userId="35e6dce3cd6cbf21" providerId="LiveId" clId="{E99A6327-74A2-4AB2-B44B-2E2678D3E9EB}" dt="2022-01-19T06:24:54.475" v="1267" actId="478"/>
          <ac:spMkLst>
            <pc:docMk/>
            <pc:sldMk cId="0" sldId="261"/>
            <ac:spMk id="165" creationId="{00000000-0000-0000-0000-000000000000}"/>
          </ac:spMkLst>
        </pc:spChg>
        <pc:spChg chg="del">
          <ac:chgData name="hala alanzi" userId="35e6dce3cd6cbf21" providerId="LiveId" clId="{E99A6327-74A2-4AB2-B44B-2E2678D3E9EB}" dt="2022-01-19T06:24:40.355" v="1262" actId="478"/>
          <ac:spMkLst>
            <pc:docMk/>
            <pc:sldMk cId="0" sldId="261"/>
            <ac:spMk id="166" creationId="{00000000-0000-0000-0000-000000000000}"/>
          </ac:spMkLst>
        </pc:spChg>
        <pc:graphicFrameChg chg="add mod modGraphic">
          <ac:chgData name="hala alanzi" userId="35e6dce3cd6cbf21" providerId="LiveId" clId="{E99A6327-74A2-4AB2-B44B-2E2678D3E9EB}" dt="2022-01-19T19:26:19.548" v="2509" actId="14734"/>
          <ac:graphicFrameMkLst>
            <pc:docMk/>
            <pc:sldMk cId="0" sldId="261"/>
            <ac:graphicFrameMk id="25" creationId="{4B68B109-D366-415F-A448-6FB60C3921F6}"/>
          </ac:graphicFrameMkLst>
        </pc:graphicFrameChg>
        <pc:graphicFrameChg chg="add mod modGraphic">
          <ac:chgData name="hala alanzi" userId="35e6dce3cd6cbf21" providerId="LiveId" clId="{E99A6327-74A2-4AB2-B44B-2E2678D3E9EB}" dt="2022-01-19T19:26:30.825" v="2512" actId="1076"/>
          <ac:graphicFrameMkLst>
            <pc:docMk/>
            <pc:sldMk cId="0" sldId="261"/>
            <ac:graphicFrameMk id="26" creationId="{A7524BFF-55F0-4F9B-896B-45523BBB95E4}"/>
          </ac:graphicFrameMkLst>
        </pc:graphicFrameChg>
        <pc:picChg chg="add mod">
          <ac:chgData name="hala alanzi" userId="35e6dce3cd6cbf21" providerId="LiveId" clId="{E99A6327-74A2-4AB2-B44B-2E2678D3E9EB}" dt="2022-01-19T19:26:43.169" v="2514" actId="14100"/>
          <ac:picMkLst>
            <pc:docMk/>
            <pc:sldMk cId="0" sldId="261"/>
            <ac:picMk id="15" creationId="{4945DFDE-F593-4688-A127-23188D87E7A6}"/>
          </ac:picMkLst>
        </pc:picChg>
        <pc:picChg chg="add del mod">
          <ac:chgData name="hala alanzi" userId="35e6dce3cd6cbf21" providerId="LiveId" clId="{E99A6327-74A2-4AB2-B44B-2E2678D3E9EB}" dt="2022-01-19T19:24:26.956" v="2495" actId="478"/>
          <ac:picMkLst>
            <pc:docMk/>
            <pc:sldMk cId="0" sldId="261"/>
            <ac:picMk id="24" creationId="{F7A6CB70-2305-403B-9104-FB86662893BB}"/>
          </ac:picMkLst>
        </pc:picChg>
        <pc:picChg chg="add del mod">
          <ac:chgData name="hala alanzi" userId="35e6dce3cd6cbf21" providerId="LiveId" clId="{E99A6327-74A2-4AB2-B44B-2E2678D3E9EB}" dt="2022-01-19T19:24:37.828" v="2498" actId="478"/>
          <ac:picMkLst>
            <pc:docMk/>
            <pc:sldMk cId="0" sldId="261"/>
            <ac:picMk id="9218" creationId="{C8A0F03B-7141-46D2-BBF1-150EC570C888}"/>
          </ac:picMkLst>
        </pc:picChg>
        <pc:cxnChg chg="del mod">
          <ac:chgData name="hala alanzi" userId="35e6dce3cd6cbf21" providerId="LiveId" clId="{E99A6327-74A2-4AB2-B44B-2E2678D3E9EB}" dt="2022-01-19T06:24:23.895" v="1256" actId="478"/>
          <ac:cxnSpMkLst>
            <pc:docMk/>
            <pc:sldMk cId="0" sldId="261"/>
            <ac:cxnSpMk id="167" creationId="{00000000-0000-0000-0000-000000000000}"/>
          </ac:cxnSpMkLst>
        </pc:cxnChg>
        <pc:cxnChg chg="del mod">
          <ac:chgData name="hala alanzi" userId="35e6dce3cd6cbf21" providerId="LiveId" clId="{E99A6327-74A2-4AB2-B44B-2E2678D3E9EB}" dt="2022-01-19T06:24:36.394" v="1261" actId="478"/>
          <ac:cxnSpMkLst>
            <pc:docMk/>
            <pc:sldMk cId="0" sldId="261"/>
            <ac:cxnSpMk id="168" creationId="{00000000-0000-0000-0000-000000000000}"/>
          </ac:cxnSpMkLst>
        </pc:cxnChg>
        <pc:cxnChg chg="del mod">
          <ac:chgData name="hala alanzi" userId="35e6dce3cd6cbf21" providerId="LiveId" clId="{E99A6327-74A2-4AB2-B44B-2E2678D3E9EB}" dt="2022-01-19T06:24:50.326" v="1266" actId="478"/>
          <ac:cxnSpMkLst>
            <pc:docMk/>
            <pc:sldMk cId="0" sldId="261"/>
            <ac:cxnSpMk id="169" creationId="{00000000-0000-0000-0000-000000000000}"/>
          </ac:cxnSpMkLst>
        </pc:cxnChg>
      </pc:sldChg>
      <pc:sldChg chg="del">
        <pc:chgData name="hala alanzi" userId="35e6dce3cd6cbf21" providerId="LiveId" clId="{E99A6327-74A2-4AB2-B44B-2E2678D3E9EB}" dt="2022-01-19T06:33:02.661" v="1307" actId="47"/>
        <pc:sldMkLst>
          <pc:docMk/>
          <pc:sldMk cId="0" sldId="262"/>
        </pc:sldMkLst>
      </pc:sldChg>
      <pc:sldChg chg="del">
        <pc:chgData name="hala alanzi" userId="35e6dce3cd6cbf21" providerId="LiveId" clId="{E99A6327-74A2-4AB2-B44B-2E2678D3E9EB}" dt="2022-01-19T06:33:31.632" v="1311" actId="47"/>
        <pc:sldMkLst>
          <pc:docMk/>
          <pc:sldMk cId="0" sldId="263"/>
        </pc:sldMkLst>
      </pc:sldChg>
      <pc:sldChg chg="del">
        <pc:chgData name="hala alanzi" userId="35e6dce3cd6cbf21" providerId="LiveId" clId="{E99A6327-74A2-4AB2-B44B-2E2678D3E9EB}" dt="2022-01-19T06:32:54.847" v="1306" actId="47"/>
        <pc:sldMkLst>
          <pc:docMk/>
          <pc:sldMk cId="0" sldId="264"/>
        </pc:sldMkLst>
      </pc:sldChg>
      <pc:sldChg chg="addSp delSp modSp mod">
        <pc:chgData name="hala alanzi" userId="35e6dce3cd6cbf21" providerId="LiveId" clId="{E99A6327-74A2-4AB2-B44B-2E2678D3E9EB}" dt="2022-01-19T19:36:42.931" v="2555"/>
        <pc:sldMkLst>
          <pc:docMk/>
          <pc:sldMk cId="0" sldId="265"/>
        </pc:sldMkLst>
        <pc:spChg chg="add del">
          <ac:chgData name="hala alanzi" userId="35e6dce3cd6cbf21" providerId="LiveId" clId="{E99A6327-74A2-4AB2-B44B-2E2678D3E9EB}" dt="2022-01-19T19:29:55.916" v="2528"/>
          <ac:spMkLst>
            <pc:docMk/>
            <pc:sldMk cId="0" sldId="265"/>
            <ac:spMk id="7" creationId="{BC32A4F2-0815-4959-A10F-D2C8E68EEE76}"/>
          </ac:spMkLst>
        </pc:spChg>
        <pc:spChg chg="add mod">
          <ac:chgData name="hala alanzi" userId="35e6dce3cd6cbf21" providerId="LiveId" clId="{E99A6327-74A2-4AB2-B44B-2E2678D3E9EB}" dt="2022-01-19T19:31:17.070" v="2539" actId="20577"/>
          <ac:spMkLst>
            <pc:docMk/>
            <pc:sldMk cId="0" sldId="265"/>
            <ac:spMk id="10" creationId="{A8323D2E-C886-412C-B5B0-EE4FA13602A0}"/>
          </ac:spMkLst>
        </pc:spChg>
        <pc:spChg chg="mod">
          <ac:chgData name="hala alanzi" userId="35e6dce3cd6cbf21" providerId="LiveId" clId="{E99A6327-74A2-4AB2-B44B-2E2678D3E9EB}" dt="2022-01-19T19:28:47.284" v="2526" actId="1076"/>
          <ac:spMkLst>
            <pc:docMk/>
            <pc:sldMk cId="0" sldId="265"/>
            <ac:spMk id="646" creationId="{00000000-0000-0000-0000-000000000000}"/>
          </ac:spMkLst>
        </pc:spChg>
        <pc:graphicFrameChg chg="add del mod modGraphic">
          <ac:chgData name="hala alanzi" userId="35e6dce3cd6cbf21" providerId="LiveId" clId="{E99A6327-74A2-4AB2-B44B-2E2678D3E9EB}" dt="2022-01-19T06:46:15.461" v="1751" actId="478"/>
          <ac:graphicFrameMkLst>
            <pc:docMk/>
            <pc:sldMk cId="0" sldId="265"/>
            <ac:graphicFrameMk id="2" creationId="{4DFAE0A6-48C4-4ED7-9C82-CA587B2766A3}"/>
          </ac:graphicFrameMkLst>
        </pc:graphicFrameChg>
        <pc:graphicFrameChg chg="add mod modGraphic">
          <ac:chgData name="hala alanzi" userId="35e6dce3cd6cbf21" providerId="LiveId" clId="{E99A6327-74A2-4AB2-B44B-2E2678D3E9EB}" dt="2022-01-19T19:34:00.824" v="2547"/>
          <ac:graphicFrameMkLst>
            <pc:docMk/>
            <pc:sldMk cId="0" sldId="265"/>
            <ac:graphicFrameMk id="3" creationId="{870FDFF4-7B7B-45FC-9107-4DC54015B5C1}"/>
          </ac:graphicFrameMkLst>
        </pc:graphicFrameChg>
        <pc:graphicFrameChg chg="add mod modGraphic">
          <ac:chgData name="hala alanzi" userId="35e6dce3cd6cbf21" providerId="LiveId" clId="{E99A6327-74A2-4AB2-B44B-2E2678D3E9EB}" dt="2022-01-19T19:34:58.839" v="2549"/>
          <ac:graphicFrameMkLst>
            <pc:docMk/>
            <pc:sldMk cId="0" sldId="265"/>
            <ac:graphicFrameMk id="4" creationId="{D2316DF2-7C0E-41B5-92A8-92276BAA71EF}"/>
          </ac:graphicFrameMkLst>
        </pc:graphicFrameChg>
        <pc:graphicFrameChg chg="add mod modGraphic">
          <ac:chgData name="hala alanzi" userId="35e6dce3cd6cbf21" providerId="LiveId" clId="{E99A6327-74A2-4AB2-B44B-2E2678D3E9EB}" dt="2022-01-19T19:36:33.863" v="2553"/>
          <ac:graphicFrameMkLst>
            <pc:docMk/>
            <pc:sldMk cId="0" sldId="265"/>
            <ac:graphicFrameMk id="5" creationId="{88B45F34-B1D8-40BE-AA72-B81D527128E1}"/>
          </ac:graphicFrameMkLst>
        </pc:graphicFrameChg>
        <pc:graphicFrameChg chg="add mod">
          <ac:chgData name="hala alanzi" userId="35e6dce3cd6cbf21" providerId="LiveId" clId="{E99A6327-74A2-4AB2-B44B-2E2678D3E9EB}" dt="2022-01-19T19:36:42.931" v="2555"/>
          <ac:graphicFrameMkLst>
            <pc:docMk/>
            <pc:sldMk cId="0" sldId="265"/>
            <ac:graphicFrameMk id="6" creationId="{E01BF9E5-A2BD-4E94-8396-E252D20E4DF1}"/>
          </ac:graphicFrameMkLst>
        </pc:graphicFrameChg>
        <pc:graphicFrameChg chg="mod modGraphic">
          <ac:chgData name="hala alanzi" userId="35e6dce3cd6cbf21" providerId="LiveId" clId="{E99A6327-74A2-4AB2-B44B-2E2678D3E9EB}" dt="2022-01-19T19:33:49.121" v="2545"/>
          <ac:graphicFrameMkLst>
            <pc:docMk/>
            <pc:sldMk cId="0" sldId="265"/>
            <ac:graphicFrameMk id="647" creationId="{00000000-0000-0000-0000-000000000000}"/>
          </ac:graphicFrameMkLst>
        </pc:graphicFrameChg>
      </pc:sldChg>
      <pc:sldChg chg="del">
        <pc:chgData name="hala alanzi" userId="35e6dce3cd6cbf21" providerId="LiveId" clId="{E99A6327-74A2-4AB2-B44B-2E2678D3E9EB}" dt="2022-01-19T06:28:40.177" v="1269" actId="2696"/>
        <pc:sldMkLst>
          <pc:docMk/>
          <pc:sldMk cId="0" sldId="266"/>
        </pc:sldMkLst>
      </pc:sldChg>
      <pc:sldChg chg="del">
        <pc:chgData name="hala alanzi" userId="35e6dce3cd6cbf21" providerId="LiveId" clId="{E99A6327-74A2-4AB2-B44B-2E2678D3E9EB}" dt="2022-01-19T06:28:49.921" v="1270" actId="2696"/>
        <pc:sldMkLst>
          <pc:docMk/>
          <pc:sldMk cId="0" sldId="267"/>
        </pc:sldMkLst>
      </pc:sldChg>
      <pc:sldChg chg="del">
        <pc:chgData name="hala alanzi" userId="35e6dce3cd6cbf21" providerId="LiveId" clId="{E99A6327-74A2-4AB2-B44B-2E2678D3E9EB}" dt="2022-01-19T06:28:58.241" v="1271" actId="2696"/>
        <pc:sldMkLst>
          <pc:docMk/>
          <pc:sldMk cId="0" sldId="268"/>
        </pc:sldMkLst>
      </pc:sldChg>
      <pc:sldChg chg="del">
        <pc:chgData name="hala alanzi" userId="35e6dce3cd6cbf21" providerId="LiveId" clId="{E99A6327-74A2-4AB2-B44B-2E2678D3E9EB}" dt="2022-01-19T06:29:14.939" v="1272" actId="2696"/>
        <pc:sldMkLst>
          <pc:docMk/>
          <pc:sldMk cId="0" sldId="269"/>
        </pc:sldMkLst>
      </pc:sldChg>
      <pc:sldChg chg="addSp delSp modSp mod">
        <pc:chgData name="hala alanzi" userId="35e6dce3cd6cbf21" providerId="LiveId" clId="{E99A6327-74A2-4AB2-B44B-2E2678D3E9EB}" dt="2022-01-19T20:54:23.511" v="2911" actId="478"/>
        <pc:sldMkLst>
          <pc:docMk/>
          <pc:sldMk cId="0" sldId="270"/>
        </pc:sldMkLst>
        <pc:spChg chg="add del mod">
          <ac:chgData name="hala alanzi" userId="35e6dce3cd6cbf21" providerId="LiveId" clId="{E99A6327-74A2-4AB2-B44B-2E2678D3E9EB}" dt="2022-01-19T20:54:23.511" v="2911" actId="478"/>
          <ac:spMkLst>
            <pc:docMk/>
            <pc:sldMk cId="0" sldId="270"/>
            <ac:spMk id="5" creationId="{3D7CD588-CD4B-41D9-BA57-0E425824E9AD}"/>
          </ac:spMkLst>
        </pc:spChg>
        <pc:spChg chg="mod">
          <ac:chgData name="hala alanzi" userId="35e6dce3cd6cbf21" providerId="LiveId" clId="{E99A6327-74A2-4AB2-B44B-2E2678D3E9EB}" dt="2022-01-19T06:31:56.247" v="1297" actId="1076"/>
          <ac:spMkLst>
            <pc:docMk/>
            <pc:sldMk cId="0" sldId="270"/>
            <ac:spMk id="754" creationId="{00000000-0000-0000-0000-000000000000}"/>
          </ac:spMkLst>
        </pc:spChg>
      </pc:sldChg>
      <pc:sldChg chg="del">
        <pc:chgData name="hala alanzi" userId="35e6dce3cd6cbf21" providerId="LiveId" clId="{E99A6327-74A2-4AB2-B44B-2E2678D3E9EB}" dt="2022-01-19T06:30:09.920" v="1277" actId="2696"/>
        <pc:sldMkLst>
          <pc:docMk/>
          <pc:sldMk cId="0" sldId="271"/>
        </pc:sldMkLst>
      </pc:sldChg>
      <pc:sldChg chg="del">
        <pc:chgData name="hala alanzi" userId="35e6dce3cd6cbf21" providerId="LiveId" clId="{E99A6327-74A2-4AB2-B44B-2E2678D3E9EB}" dt="2022-01-19T06:32:09.779" v="1300" actId="47"/>
        <pc:sldMkLst>
          <pc:docMk/>
          <pc:sldMk cId="0" sldId="272"/>
        </pc:sldMkLst>
      </pc:sldChg>
      <pc:sldChg chg="del">
        <pc:chgData name="hala alanzi" userId="35e6dce3cd6cbf21" providerId="LiveId" clId="{E99A6327-74A2-4AB2-B44B-2E2678D3E9EB}" dt="2022-01-19T06:32:13.823" v="1301" actId="47"/>
        <pc:sldMkLst>
          <pc:docMk/>
          <pc:sldMk cId="0" sldId="273"/>
        </pc:sldMkLst>
      </pc:sldChg>
      <pc:sldChg chg="del">
        <pc:chgData name="hala alanzi" userId="35e6dce3cd6cbf21" providerId="LiveId" clId="{E99A6327-74A2-4AB2-B44B-2E2678D3E9EB}" dt="2022-01-19T06:32:16.955" v="1302" actId="47"/>
        <pc:sldMkLst>
          <pc:docMk/>
          <pc:sldMk cId="0" sldId="274"/>
        </pc:sldMkLst>
      </pc:sldChg>
      <pc:sldChg chg="del">
        <pc:chgData name="hala alanzi" userId="35e6dce3cd6cbf21" providerId="LiveId" clId="{E99A6327-74A2-4AB2-B44B-2E2678D3E9EB}" dt="2022-01-19T06:31:43.194" v="1295" actId="47"/>
        <pc:sldMkLst>
          <pc:docMk/>
          <pc:sldMk cId="0" sldId="275"/>
        </pc:sldMkLst>
      </pc:sldChg>
      <pc:sldChg chg="addSp delSp modSp mod ord">
        <pc:chgData name="hala alanzi" userId="35e6dce3cd6cbf21" providerId="LiveId" clId="{E99A6327-74A2-4AB2-B44B-2E2678D3E9EB}" dt="2022-01-19T20:37:43.413" v="2878" actId="1076"/>
        <pc:sldMkLst>
          <pc:docMk/>
          <pc:sldMk cId="0" sldId="276"/>
        </pc:sldMkLst>
        <pc:spChg chg="add del mod">
          <ac:chgData name="hala alanzi" userId="35e6dce3cd6cbf21" providerId="LiveId" clId="{E99A6327-74A2-4AB2-B44B-2E2678D3E9EB}" dt="2022-01-19T20:25:30.903" v="2842" actId="478"/>
          <ac:spMkLst>
            <pc:docMk/>
            <pc:sldMk cId="0" sldId="276"/>
            <ac:spMk id="3" creationId="{9F5D5B31-E709-4BD8-B368-F992459B8090}"/>
          </ac:spMkLst>
        </pc:spChg>
        <pc:spChg chg="add mod">
          <ac:chgData name="hala alanzi" userId="35e6dce3cd6cbf21" providerId="LiveId" clId="{E99A6327-74A2-4AB2-B44B-2E2678D3E9EB}" dt="2022-01-19T20:37:36.939" v="2877" actId="1076"/>
          <ac:spMkLst>
            <pc:docMk/>
            <pc:sldMk cId="0" sldId="276"/>
            <ac:spMk id="16" creationId="{D670AEFB-54DD-4B3A-BEDA-C7E37DBB15CD}"/>
          </ac:spMkLst>
        </pc:spChg>
        <pc:spChg chg="add del mod">
          <ac:chgData name="hala alanzi" userId="35e6dce3cd6cbf21" providerId="LiveId" clId="{E99A6327-74A2-4AB2-B44B-2E2678D3E9EB}" dt="2022-01-19T20:37:43.413" v="2878" actId="1076"/>
          <ac:spMkLst>
            <pc:docMk/>
            <pc:sldMk cId="0" sldId="276"/>
            <ac:spMk id="1744" creationId="{00000000-0000-0000-0000-000000000000}"/>
          </ac:spMkLst>
        </pc:spChg>
        <pc:spChg chg="del">
          <ac:chgData name="hala alanzi" userId="35e6dce3cd6cbf21" providerId="LiveId" clId="{E99A6327-74A2-4AB2-B44B-2E2678D3E9EB}" dt="2022-01-19T20:28:28.716" v="2855" actId="478"/>
          <ac:spMkLst>
            <pc:docMk/>
            <pc:sldMk cId="0" sldId="276"/>
            <ac:spMk id="1753" creationId="{00000000-0000-0000-0000-000000000000}"/>
          </ac:spMkLst>
        </pc:spChg>
        <pc:grpChg chg="mod">
          <ac:chgData name="hala alanzi" userId="35e6dce3cd6cbf21" providerId="LiveId" clId="{E99A6327-74A2-4AB2-B44B-2E2678D3E9EB}" dt="2022-01-19T20:28:45.740" v="2860" actId="14100"/>
          <ac:grpSpMkLst>
            <pc:docMk/>
            <pc:sldMk cId="0" sldId="276"/>
            <ac:grpSpMk id="1745" creationId="{00000000-0000-0000-0000-000000000000}"/>
          </ac:grpSpMkLst>
        </pc:grpChg>
        <pc:picChg chg="del mod">
          <ac:chgData name="hala alanzi" userId="35e6dce3cd6cbf21" providerId="LiveId" clId="{E99A6327-74A2-4AB2-B44B-2E2678D3E9EB}" dt="2022-01-19T20:26:07.985" v="2853" actId="478"/>
          <ac:picMkLst>
            <pc:docMk/>
            <pc:sldMk cId="0" sldId="276"/>
            <ac:picMk id="1752" creationId="{00000000-0000-0000-0000-000000000000}"/>
          </ac:picMkLst>
        </pc:picChg>
        <pc:cxnChg chg="del">
          <ac:chgData name="hala alanzi" userId="35e6dce3cd6cbf21" providerId="LiveId" clId="{E99A6327-74A2-4AB2-B44B-2E2678D3E9EB}" dt="2022-01-19T20:28:31.556" v="2856" actId="478"/>
          <ac:cxnSpMkLst>
            <pc:docMk/>
            <pc:sldMk cId="0" sldId="276"/>
            <ac:cxnSpMk id="1754" creationId="{00000000-0000-0000-0000-000000000000}"/>
          </ac:cxnSpMkLst>
        </pc:cxnChg>
      </pc:sldChg>
      <pc:sldChg chg="del ord">
        <pc:chgData name="hala alanzi" userId="35e6dce3cd6cbf21" providerId="LiveId" clId="{E99A6327-74A2-4AB2-B44B-2E2678D3E9EB}" dt="2022-01-19T06:57:06.488" v="2171" actId="47"/>
        <pc:sldMkLst>
          <pc:docMk/>
          <pc:sldMk cId="0" sldId="277"/>
        </pc:sldMkLst>
      </pc:sldChg>
      <pc:sldChg chg="modSp del mod">
        <pc:chgData name="hala alanzi" userId="35e6dce3cd6cbf21" providerId="LiveId" clId="{E99A6327-74A2-4AB2-B44B-2E2678D3E9EB}" dt="2022-01-19T06:32:06.517" v="1299" actId="47"/>
        <pc:sldMkLst>
          <pc:docMk/>
          <pc:sldMk cId="0" sldId="278"/>
        </pc:sldMkLst>
        <pc:spChg chg="mod">
          <ac:chgData name="hala alanzi" userId="35e6dce3cd6cbf21" providerId="LiveId" clId="{E99A6327-74A2-4AB2-B44B-2E2678D3E9EB}" dt="2022-01-19T06:32:03.487" v="1298" actId="20577"/>
          <ac:spMkLst>
            <pc:docMk/>
            <pc:sldMk cId="0" sldId="278"/>
            <ac:spMk id="1769" creationId="{00000000-0000-0000-0000-000000000000}"/>
          </ac:spMkLst>
        </pc:spChg>
      </pc:sldChg>
      <pc:sldChg chg="addSp delSp modSp mod ord modNotes">
        <pc:chgData name="hala alanzi" userId="35e6dce3cd6cbf21" providerId="LiveId" clId="{E99A6327-74A2-4AB2-B44B-2E2678D3E9EB}" dt="2022-01-20T07:36:46.586" v="2932" actId="20577"/>
        <pc:sldMkLst>
          <pc:docMk/>
          <pc:sldMk cId="0" sldId="279"/>
        </pc:sldMkLst>
        <pc:spChg chg="add mod">
          <ac:chgData name="hala alanzi" userId="35e6dce3cd6cbf21" providerId="LiveId" clId="{E99A6327-74A2-4AB2-B44B-2E2678D3E9EB}" dt="2022-01-20T07:36:46.586" v="2932" actId="20577"/>
          <ac:spMkLst>
            <pc:docMk/>
            <pc:sldMk cId="0" sldId="279"/>
            <ac:spMk id="11" creationId="{17B7A9E4-5645-49F3-A49A-B87F25ABB5C6}"/>
          </ac:spMkLst>
        </pc:spChg>
        <pc:spChg chg="mod">
          <ac:chgData name="hala alanzi" userId="35e6dce3cd6cbf21" providerId="LiveId" clId="{E99A6327-74A2-4AB2-B44B-2E2678D3E9EB}" dt="2022-01-18T16:29:20.708" v="299" actId="1076"/>
          <ac:spMkLst>
            <pc:docMk/>
            <pc:sldMk cId="0" sldId="279"/>
            <ac:spMk id="1792" creationId="{00000000-0000-0000-0000-000000000000}"/>
          </ac:spMkLst>
        </pc:spChg>
        <pc:grpChg chg="add mod">
          <ac:chgData name="hala alanzi" userId="35e6dce3cd6cbf21" providerId="LiveId" clId="{E99A6327-74A2-4AB2-B44B-2E2678D3E9EB}" dt="2022-01-18T16:29:32.065" v="300" actId="1076"/>
          <ac:grpSpMkLst>
            <pc:docMk/>
            <pc:sldMk cId="0" sldId="279"/>
            <ac:grpSpMk id="6" creationId="{83FAF06C-A2BD-4CA1-935F-B5B693E0B2BF}"/>
          </ac:grpSpMkLst>
        </pc:grpChg>
        <pc:picChg chg="add mod modCrop">
          <ac:chgData name="hala alanzi" userId="35e6dce3cd6cbf21" providerId="LiveId" clId="{E99A6327-74A2-4AB2-B44B-2E2678D3E9EB}" dt="2022-01-18T16:26:06.358" v="284" actId="164"/>
          <ac:picMkLst>
            <pc:docMk/>
            <pc:sldMk cId="0" sldId="279"/>
            <ac:picMk id="3" creationId="{EA21BF7D-13B3-4763-9D16-DC6C907E72A6}"/>
          </ac:picMkLst>
        </pc:picChg>
        <pc:picChg chg="add mod modCrop">
          <ac:chgData name="hala alanzi" userId="35e6dce3cd6cbf21" providerId="LiveId" clId="{E99A6327-74A2-4AB2-B44B-2E2678D3E9EB}" dt="2022-01-18T16:26:06.358" v="284" actId="164"/>
          <ac:picMkLst>
            <pc:docMk/>
            <pc:sldMk cId="0" sldId="279"/>
            <ac:picMk id="5" creationId="{42ADC89C-3EC2-49E4-A2BA-DD0327E72F66}"/>
          </ac:picMkLst>
        </pc:picChg>
        <pc:picChg chg="add del mod">
          <ac:chgData name="hala alanzi" userId="35e6dce3cd6cbf21" providerId="LiveId" clId="{E99A6327-74A2-4AB2-B44B-2E2678D3E9EB}" dt="2022-01-18T16:12:03.686" v="18" actId="478"/>
          <ac:picMkLst>
            <pc:docMk/>
            <pc:sldMk cId="0" sldId="279"/>
            <ac:picMk id="1793" creationId="{00000000-0000-0000-0000-000000000000}"/>
          </ac:picMkLst>
        </pc:picChg>
        <pc:picChg chg="mod">
          <ac:chgData name="hala alanzi" userId="35e6dce3cd6cbf21" providerId="LiveId" clId="{E99A6327-74A2-4AB2-B44B-2E2678D3E9EB}" dt="2022-01-18T16:29:41.344" v="303" actId="14100"/>
          <ac:picMkLst>
            <pc:docMk/>
            <pc:sldMk cId="0" sldId="279"/>
            <ac:picMk id="1794" creationId="{00000000-0000-0000-0000-000000000000}"/>
          </ac:picMkLst>
        </pc:picChg>
      </pc:sldChg>
      <pc:sldChg chg="del">
        <pc:chgData name="hala alanzi" userId="35e6dce3cd6cbf21" providerId="LiveId" clId="{E99A6327-74A2-4AB2-B44B-2E2678D3E9EB}" dt="2022-01-19T06:31:06.987" v="1294" actId="47"/>
        <pc:sldMkLst>
          <pc:docMk/>
          <pc:sldMk cId="0" sldId="280"/>
        </pc:sldMkLst>
      </pc:sldChg>
      <pc:sldChg chg="del">
        <pc:chgData name="hala alanzi" userId="35e6dce3cd6cbf21" providerId="LiveId" clId="{E99A6327-74A2-4AB2-B44B-2E2678D3E9EB}" dt="2022-01-19T06:31:03.828" v="1293" actId="47"/>
        <pc:sldMkLst>
          <pc:docMk/>
          <pc:sldMk cId="0" sldId="281"/>
        </pc:sldMkLst>
      </pc:sldChg>
      <pc:sldChg chg="del">
        <pc:chgData name="hala alanzi" userId="35e6dce3cd6cbf21" providerId="LiveId" clId="{E99A6327-74A2-4AB2-B44B-2E2678D3E9EB}" dt="2022-01-19T06:31:02.079" v="1292" actId="47"/>
        <pc:sldMkLst>
          <pc:docMk/>
          <pc:sldMk cId="0" sldId="282"/>
        </pc:sldMkLst>
      </pc:sldChg>
      <pc:sldChg chg="del">
        <pc:chgData name="hala alanzi" userId="35e6dce3cd6cbf21" providerId="LiveId" clId="{E99A6327-74A2-4AB2-B44B-2E2678D3E9EB}" dt="2022-01-19T06:30:54.409" v="1291" actId="47"/>
        <pc:sldMkLst>
          <pc:docMk/>
          <pc:sldMk cId="0" sldId="283"/>
        </pc:sldMkLst>
      </pc:sldChg>
      <pc:sldChg chg="del">
        <pc:chgData name="hala alanzi" userId="35e6dce3cd6cbf21" providerId="LiveId" clId="{E99A6327-74A2-4AB2-B44B-2E2678D3E9EB}" dt="2022-01-19T06:30:52.378" v="1290" actId="47"/>
        <pc:sldMkLst>
          <pc:docMk/>
          <pc:sldMk cId="0" sldId="284"/>
        </pc:sldMkLst>
      </pc:sldChg>
      <pc:sldChg chg="del">
        <pc:chgData name="hala alanzi" userId="35e6dce3cd6cbf21" providerId="LiveId" clId="{E99A6327-74A2-4AB2-B44B-2E2678D3E9EB}" dt="2022-01-19T06:30:49.627" v="1289" actId="47"/>
        <pc:sldMkLst>
          <pc:docMk/>
          <pc:sldMk cId="0" sldId="285"/>
        </pc:sldMkLst>
      </pc:sldChg>
      <pc:sldChg chg="del">
        <pc:chgData name="hala alanzi" userId="35e6dce3cd6cbf21" providerId="LiveId" clId="{E99A6327-74A2-4AB2-B44B-2E2678D3E9EB}" dt="2022-01-19T06:30:45.722" v="1288" actId="47"/>
        <pc:sldMkLst>
          <pc:docMk/>
          <pc:sldMk cId="0" sldId="286"/>
        </pc:sldMkLst>
      </pc:sldChg>
      <pc:sldChg chg="del">
        <pc:chgData name="hala alanzi" userId="35e6dce3cd6cbf21" providerId="LiveId" clId="{E99A6327-74A2-4AB2-B44B-2E2678D3E9EB}" dt="2022-01-19T06:30:36.950" v="1287" actId="47"/>
        <pc:sldMkLst>
          <pc:docMk/>
          <pc:sldMk cId="0" sldId="287"/>
        </pc:sldMkLst>
      </pc:sldChg>
      <pc:sldChg chg="del">
        <pc:chgData name="hala alanzi" userId="35e6dce3cd6cbf21" providerId="LiveId" clId="{E99A6327-74A2-4AB2-B44B-2E2678D3E9EB}" dt="2022-01-19T06:30:31.068" v="1286" actId="47"/>
        <pc:sldMkLst>
          <pc:docMk/>
          <pc:sldMk cId="0" sldId="288"/>
        </pc:sldMkLst>
      </pc:sldChg>
      <pc:sldChg chg="del">
        <pc:chgData name="hala alanzi" userId="35e6dce3cd6cbf21" providerId="LiveId" clId="{E99A6327-74A2-4AB2-B44B-2E2678D3E9EB}" dt="2022-01-19T06:30:30.177" v="1285" actId="47"/>
        <pc:sldMkLst>
          <pc:docMk/>
          <pc:sldMk cId="0" sldId="289"/>
        </pc:sldMkLst>
      </pc:sldChg>
      <pc:sldChg chg="del">
        <pc:chgData name="hala alanzi" userId="35e6dce3cd6cbf21" providerId="LiveId" clId="{E99A6327-74A2-4AB2-B44B-2E2678D3E9EB}" dt="2022-01-19T06:30:29.415" v="1284" actId="47"/>
        <pc:sldMkLst>
          <pc:docMk/>
          <pc:sldMk cId="0" sldId="290"/>
        </pc:sldMkLst>
      </pc:sldChg>
      <pc:sldChg chg="del">
        <pc:chgData name="hala alanzi" userId="35e6dce3cd6cbf21" providerId="LiveId" clId="{E99A6327-74A2-4AB2-B44B-2E2678D3E9EB}" dt="2022-01-19T06:30:28.234" v="1283" actId="47"/>
        <pc:sldMkLst>
          <pc:docMk/>
          <pc:sldMk cId="0" sldId="291"/>
        </pc:sldMkLst>
      </pc:sldChg>
      <pc:sldChg chg="del">
        <pc:chgData name="hala alanzi" userId="35e6dce3cd6cbf21" providerId="LiveId" clId="{E99A6327-74A2-4AB2-B44B-2E2678D3E9EB}" dt="2022-01-19T06:30:27.109" v="1282" actId="47"/>
        <pc:sldMkLst>
          <pc:docMk/>
          <pc:sldMk cId="0" sldId="292"/>
        </pc:sldMkLst>
      </pc:sldChg>
      <pc:sldChg chg="del">
        <pc:chgData name="hala alanzi" userId="35e6dce3cd6cbf21" providerId="LiveId" clId="{E99A6327-74A2-4AB2-B44B-2E2678D3E9EB}" dt="2022-01-19T06:30:25.831" v="1281" actId="47"/>
        <pc:sldMkLst>
          <pc:docMk/>
          <pc:sldMk cId="0" sldId="293"/>
        </pc:sldMkLst>
      </pc:sldChg>
      <pc:sldChg chg="del">
        <pc:chgData name="hala alanzi" userId="35e6dce3cd6cbf21" providerId="LiveId" clId="{E99A6327-74A2-4AB2-B44B-2E2678D3E9EB}" dt="2022-01-19T06:30:22.905" v="1280" actId="47"/>
        <pc:sldMkLst>
          <pc:docMk/>
          <pc:sldMk cId="0" sldId="294"/>
        </pc:sldMkLst>
      </pc:sldChg>
      <pc:sldChg chg="del">
        <pc:chgData name="hala alanzi" userId="35e6dce3cd6cbf21" providerId="LiveId" clId="{E99A6327-74A2-4AB2-B44B-2E2678D3E9EB}" dt="2022-01-19T06:30:20.156" v="1278" actId="47"/>
        <pc:sldMkLst>
          <pc:docMk/>
          <pc:sldMk cId="0" sldId="295"/>
        </pc:sldMkLst>
      </pc:sldChg>
      <pc:sldChg chg="del">
        <pc:chgData name="hala alanzi" userId="35e6dce3cd6cbf21" providerId="LiveId" clId="{E99A6327-74A2-4AB2-B44B-2E2678D3E9EB}" dt="2022-01-19T06:30:21.265" v="1279" actId="47"/>
        <pc:sldMkLst>
          <pc:docMk/>
          <pc:sldMk cId="0" sldId="296"/>
        </pc:sldMkLst>
      </pc:sldChg>
      <pc:sldChg chg="addSp delSp modSp new mod">
        <pc:chgData name="hala alanzi" userId="35e6dce3cd6cbf21" providerId="LiveId" clId="{E99A6327-74A2-4AB2-B44B-2E2678D3E9EB}" dt="2022-01-19T19:17:59.469" v="2482" actId="20577"/>
        <pc:sldMkLst>
          <pc:docMk/>
          <pc:sldMk cId="1856098234" sldId="297"/>
        </pc:sldMkLst>
        <pc:spChg chg="del">
          <ac:chgData name="hala alanzi" userId="35e6dce3cd6cbf21" providerId="LiveId" clId="{E99A6327-74A2-4AB2-B44B-2E2678D3E9EB}" dt="2022-01-18T17:15:12.806" v="508" actId="21"/>
          <ac:spMkLst>
            <pc:docMk/>
            <pc:sldMk cId="1856098234" sldId="297"/>
            <ac:spMk id="2" creationId="{AA1B39C1-32DF-462F-9087-39DBCCACDD79}"/>
          </ac:spMkLst>
        </pc:spChg>
        <pc:spChg chg="del">
          <ac:chgData name="hala alanzi" userId="35e6dce3cd6cbf21" providerId="LiveId" clId="{E99A6327-74A2-4AB2-B44B-2E2678D3E9EB}" dt="2022-01-18T17:15:02.625" v="506" actId="21"/>
          <ac:spMkLst>
            <pc:docMk/>
            <pc:sldMk cId="1856098234" sldId="297"/>
            <ac:spMk id="3" creationId="{8C0CB8FF-6D4E-44EF-9F4C-77D3B2D69FCB}"/>
          </ac:spMkLst>
        </pc:spChg>
        <pc:spChg chg="mod">
          <ac:chgData name="hala alanzi" userId="35e6dce3cd6cbf21" providerId="LiveId" clId="{E99A6327-74A2-4AB2-B44B-2E2678D3E9EB}" dt="2022-01-18T17:14:54.746" v="504" actId="207"/>
          <ac:spMkLst>
            <pc:docMk/>
            <pc:sldMk cId="1856098234" sldId="297"/>
            <ac:spMk id="5" creationId="{B845F733-A232-4437-A43F-735274A87A94}"/>
          </ac:spMkLst>
        </pc:spChg>
        <pc:spChg chg="mod">
          <ac:chgData name="hala alanzi" userId="35e6dce3cd6cbf21" providerId="LiveId" clId="{E99A6327-74A2-4AB2-B44B-2E2678D3E9EB}" dt="2022-01-18T17:14:54.746" v="504" actId="207"/>
          <ac:spMkLst>
            <pc:docMk/>
            <pc:sldMk cId="1856098234" sldId="297"/>
            <ac:spMk id="6" creationId="{39FB67CD-9FA8-4EDC-92F6-DF82DADEF169}"/>
          </ac:spMkLst>
        </pc:spChg>
        <pc:spChg chg="mod">
          <ac:chgData name="hala alanzi" userId="35e6dce3cd6cbf21" providerId="LiveId" clId="{E99A6327-74A2-4AB2-B44B-2E2678D3E9EB}" dt="2022-01-18T17:14:54.746" v="504" actId="207"/>
          <ac:spMkLst>
            <pc:docMk/>
            <pc:sldMk cId="1856098234" sldId="297"/>
            <ac:spMk id="7" creationId="{90D1AB98-D407-456D-9080-114FC8BFA958}"/>
          </ac:spMkLst>
        </pc:spChg>
        <pc:spChg chg="add mod">
          <ac:chgData name="hala alanzi" userId="35e6dce3cd6cbf21" providerId="LiveId" clId="{E99A6327-74A2-4AB2-B44B-2E2678D3E9EB}" dt="2022-01-18T17:15:56.872" v="516" actId="1076"/>
          <ac:spMkLst>
            <pc:docMk/>
            <pc:sldMk cId="1856098234" sldId="297"/>
            <ac:spMk id="9" creationId="{F7910537-0BCE-419C-A99A-3FA9161D87E0}"/>
          </ac:spMkLst>
        </pc:spChg>
        <pc:spChg chg="add del">
          <ac:chgData name="hala alanzi" userId="35e6dce3cd6cbf21" providerId="LiveId" clId="{E99A6327-74A2-4AB2-B44B-2E2678D3E9EB}" dt="2022-01-18T17:18:27.757" v="521" actId="22"/>
          <ac:spMkLst>
            <pc:docMk/>
            <pc:sldMk cId="1856098234" sldId="297"/>
            <ac:spMk id="13" creationId="{38BC35AD-C213-4B92-8D27-078D9EEE9034}"/>
          </ac:spMkLst>
        </pc:spChg>
        <pc:spChg chg="add mod">
          <ac:chgData name="hala alanzi" userId="35e6dce3cd6cbf21" providerId="LiveId" clId="{E99A6327-74A2-4AB2-B44B-2E2678D3E9EB}" dt="2022-01-19T19:17:59.469" v="2482" actId="20577"/>
          <ac:spMkLst>
            <pc:docMk/>
            <pc:sldMk cId="1856098234" sldId="297"/>
            <ac:spMk id="15" creationId="{F91B3E78-63B9-4491-BBED-EB5A2D1DB769}"/>
          </ac:spMkLst>
        </pc:spChg>
        <pc:spChg chg="mod">
          <ac:chgData name="hala alanzi" userId="35e6dce3cd6cbf21" providerId="LiveId" clId="{E99A6327-74A2-4AB2-B44B-2E2678D3E9EB}" dt="2022-01-18T17:22:47.599" v="537"/>
          <ac:spMkLst>
            <pc:docMk/>
            <pc:sldMk cId="1856098234" sldId="297"/>
            <ac:spMk id="17" creationId="{193586BE-6C32-4D9D-A4C2-237E341E6197}"/>
          </ac:spMkLst>
        </pc:spChg>
        <pc:spChg chg="mod">
          <ac:chgData name="hala alanzi" userId="35e6dce3cd6cbf21" providerId="LiveId" clId="{E99A6327-74A2-4AB2-B44B-2E2678D3E9EB}" dt="2022-01-18T17:22:47.599" v="537"/>
          <ac:spMkLst>
            <pc:docMk/>
            <pc:sldMk cId="1856098234" sldId="297"/>
            <ac:spMk id="18" creationId="{7719C950-08D7-4725-8969-E8339F842C87}"/>
          </ac:spMkLst>
        </pc:spChg>
        <pc:spChg chg="mod">
          <ac:chgData name="hala alanzi" userId="35e6dce3cd6cbf21" providerId="LiveId" clId="{E99A6327-74A2-4AB2-B44B-2E2678D3E9EB}" dt="2022-01-18T17:24:32.590" v="545"/>
          <ac:spMkLst>
            <pc:docMk/>
            <pc:sldMk cId="1856098234" sldId="297"/>
            <ac:spMk id="20" creationId="{4AACD6CE-8F1B-4B39-BE5B-99BE9EC8E33B}"/>
          </ac:spMkLst>
        </pc:spChg>
        <pc:spChg chg="mod">
          <ac:chgData name="hala alanzi" userId="35e6dce3cd6cbf21" providerId="LiveId" clId="{E99A6327-74A2-4AB2-B44B-2E2678D3E9EB}" dt="2022-01-18T17:24:32.590" v="545"/>
          <ac:spMkLst>
            <pc:docMk/>
            <pc:sldMk cId="1856098234" sldId="297"/>
            <ac:spMk id="21" creationId="{1EC87E8F-0F3B-4CF5-8C35-551C1A32F7DE}"/>
          </ac:spMkLst>
        </pc:spChg>
        <pc:spChg chg="add del">
          <ac:chgData name="hala alanzi" userId="35e6dce3cd6cbf21" providerId="LiveId" clId="{E99A6327-74A2-4AB2-B44B-2E2678D3E9EB}" dt="2022-01-19T19:17:41.067" v="2473"/>
          <ac:spMkLst>
            <pc:docMk/>
            <pc:sldMk cId="1856098234" sldId="297"/>
            <ac:spMk id="22" creationId="{BBD39289-FC23-4D34-B256-71CFDCB71E97}"/>
          </ac:spMkLst>
        </pc:spChg>
        <pc:spChg chg="add del">
          <ac:chgData name="hala alanzi" userId="35e6dce3cd6cbf21" providerId="LiveId" clId="{E99A6327-74A2-4AB2-B44B-2E2678D3E9EB}" dt="2022-01-19T19:17:58.375" v="2479"/>
          <ac:spMkLst>
            <pc:docMk/>
            <pc:sldMk cId="1856098234" sldId="297"/>
            <ac:spMk id="23" creationId="{80A16947-47F3-4112-88A9-6D9990B3B5C1}"/>
          </ac:spMkLst>
        </pc:spChg>
        <pc:grpChg chg="add del mod">
          <ac:chgData name="hala alanzi" userId="35e6dce3cd6cbf21" providerId="LiveId" clId="{E99A6327-74A2-4AB2-B44B-2E2678D3E9EB}" dt="2022-01-18T17:22:53.543" v="539" actId="478"/>
          <ac:grpSpMkLst>
            <pc:docMk/>
            <pc:sldMk cId="1856098234" sldId="297"/>
            <ac:grpSpMk id="4" creationId="{98CC60BE-E18B-4C90-8764-A6B88CA81576}"/>
          </ac:grpSpMkLst>
        </pc:grpChg>
        <pc:grpChg chg="add del mod">
          <ac:chgData name="hala alanzi" userId="35e6dce3cd6cbf21" providerId="LiveId" clId="{E99A6327-74A2-4AB2-B44B-2E2678D3E9EB}" dt="2022-01-18T17:27:32.552" v="575" actId="478"/>
          <ac:grpSpMkLst>
            <pc:docMk/>
            <pc:sldMk cId="1856098234" sldId="297"/>
            <ac:grpSpMk id="16" creationId="{20A9B11D-045D-4EB7-B67F-3726B650A2A5}"/>
          </ac:grpSpMkLst>
        </pc:grpChg>
        <pc:grpChg chg="add del mod">
          <ac:chgData name="hala alanzi" userId="35e6dce3cd6cbf21" providerId="LiveId" clId="{E99A6327-74A2-4AB2-B44B-2E2678D3E9EB}" dt="2022-01-18T17:24:34.959" v="546" actId="478"/>
          <ac:grpSpMkLst>
            <pc:docMk/>
            <pc:sldMk cId="1856098234" sldId="297"/>
            <ac:grpSpMk id="19" creationId="{9D71AB66-26A6-4E77-A0BC-54A51AAE4F2C}"/>
          </ac:grpSpMkLst>
        </pc:grpChg>
        <pc:cxnChg chg="add del mod">
          <ac:chgData name="hala alanzi" userId="35e6dce3cd6cbf21" providerId="LiveId" clId="{E99A6327-74A2-4AB2-B44B-2E2678D3E9EB}" dt="2022-01-19T06:24:00.497" v="1253" actId="478"/>
          <ac:cxnSpMkLst>
            <pc:docMk/>
            <pc:sldMk cId="1856098234" sldId="297"/>
            <ac:cxnSpMk id="10" creationId="{4BED0AF5-5D9A-4167-8C46-5F6DCA168658}"/>
          </ac:cxnSpMkLst>
        </pc:cxnChg>
      </pc:sldChg>
      <pc:sldChg chg="addSp delSp modSp new mod">
        <pc:chgData name="hala alanzi" userId="35e6dce3cd6cbf21" providerId="LiveId" clId="{E99A6327-74A2-4AB2-B44B-2E2678D3E9EB}" dt="2022-01-19T16:10:15.787" v="2190" actId="478"/>
        <pc:sldMkLst>
          <pc:docMk/>
          <pc:sldMk cId="2235779485" sldId="298"/>
        </pc:sldMkLst>
        <pc:spChg chg="del">
          <ac:chgData name="hala alanzi" userId="35e6dce3cd6cbf21" providerId="LiveId" clId="{E99A6327-74A2-4AB2-B44B-2E2678D3E9EB}" dt="2022-01-18T17:30:02.392" v="589" actId="21"/>
          <ac:spMkLst>
            <pc:docMk/>
            <pc:sldMk cId="2235779485" sldId="298"/>
            <ac:spMk id="2" creationId="{CBC397EC-81FF-4C63-A394-FC91CF9DAFFF}"/>
          </ac:spMkLst>
        </pc:spChg>
        <pc:spChg chg="del">
          <ac:chgData name="hala alanzi" userId="35e6dce3cd6cbf21" providerId="LiveId" clId="{E99A6327-74A2-4AB2-B44B-2E2678D3E9EB}" dt="2022-01-18T17:29:59.584" v="588" actId="21"/>
          <ac:spMkLst>
            <pc:docMk/>
            <pc:sldMk cId="2235779485" sldId="298"/>
            <ac:spMk id="3" creationId="{37601C89-C9EF-4E13-8279-C82FF66DD1F3}"/>
          </ac:spMkLst>
        </pc:spChg>
        <pc:spChg chg="add mod">
          <ac:chgData name="hala alanzi" userId="35e6dce3cd6cbf21" providerId="LiveId" clId="{E99A6327-74A2-4AB2-B44B-2E2678D3E9EB}" dt="2022-01-18T17:29:36.058" v="583" actId="14100"/>
          <ac:spMkLst>
            <pc:docMk/>
            <pc:sldMk cId="2235779485" sldId="298"/>
            <ac:spMk id="5" creationId="{9EF228EC-8F44-4F20-A5FD-DDAC55BDD43B}"/>
          </ac:spMkLst>
        </pc:spChg>
        <pc:grpChg chg="add mod">
          <ac:chgData name="hala alanzi" userId="35e6dce3cd6cbf21" providerId="LiveId" clId="{E99A6327-74A2-4AB2-B44B-2E2678D3E9EB}" dt="2022-01-18T17:35:27.198" v="639" actId="1076"/>
          <ac:grpSpMkLst>
            <pc:docMk/>
            <pc:sldMk cId="2235779485" sldId="298"/>
            <ac:grpSpMk id="11" creationId="{5DE5AB49-F590-4E3F-9657-97252E29FCE5}"/>
          </ac:grpSpMkLst>
        </pc:grpChg>
        <pc:picChg chg="add mod">
          <ac:chgData name="hala alanzi" userId="35e6dce3cd6cbf21" providerId="LiveId" clId="{E99A6327-74A2-4AB2-B44B-2E2678D3E9EB}" dt="2022-01-18T17:30:31.879" v="595" actId="1076"/>
          <ac:picMkLst>
            <pc:docMk/>
            <pc:sldMk cId="2235779485" sldId="298"/>
            <ac:picMk id="8" creationId="{EEBED059-83CE-4497-86A8-DD6C36675B01}"/>
          </ac:picMkLst>
        </pc:picChg>
        <pc:picChg chg="add mod">
          <ac:chgData name="hala alanzi" userId="35e6dce3cd6cbf21" providerId="LiveId" clId="{E99A6327-74A2-4AB2-B44B-2E2678D3E9EB}" dt="2022-01-18T17:30:51.230" v="600" actId="1076"/>
          <ac:picMkLst>
            <pc:docMk/>
            <pc:sldMk cId="2235779485" sldId="298"/>
            <ac:picMk id="9" creationId="{9E27599A-A000-45E5-8EB8-5741F2876980}"/>
          </ac:picMkLst>
        </pc:picChg>
        <pc:picChg chg="add mod">
          <ac:chgData name="hala alanzi" userId="35e6dce3cd6cbf21" providerId="LiveId" clId="{E99A6327-74A2-4AB2-B44B-2E2678D3E9EB}" dt="2022-01-18T17:31:15.751" v="607" actId="14100"/>
          <ac:picMkLst>
            <pc:docMk/>
            <pc:sldMk cId="2235779485" sldId="298"/>
            <ac:picMk id="10" creationId="{D7811315-0B5B-4949-A779-CF5241B9A089}"/>
          </ac:picMkLst>
        </pc:picChg>
        <pc:picChg chg="add mod">
          <ac:chgData name="hala alanzi" userId="35e6dce3cd6cbf21" providerId="LiveId" clId="{E99A6327-74A2-4AB2-B44B-2E2678D3E9EB}" dt="2022-01-18T17:36:09.616" v="647" actId="1076"/>
          <ac:picMkLst>
            <pc:docMk/>
            <pc:sldMk cId="2235779485" sldId="298"/>
            <ac:picMk id="15" creationId="{0161EB53-5953-4F45-A7A2-A2E8434AE14F}"/>
          </ac:picMkLst>
        </pc:picChg>
        <pc:picChg chg="add mod">
          <ac:chgData name="hala alanzi" userId="35e6dce3cd6cbf21" providerId="LiveId" clId="{E99A6327-74A2-4AB2-B44B-2E2678D3E9EB}" dt="2022-01-18T17:36:19.492" v="651" actId="14100"/>
          <ac:picMkLst>
            <pc:docMk/>
            <pc:sldMk cId="2235779485" sldId="298"/>
            <ac:picMk id="16" creationId="{2657ADD2-713C-48C7-8BF6-C9C4C84F8F55}"/>
          </ac:picMkLst>
        </pc:picChg>
        <pc:picChg chg="add mod">
          <ac:chgData name="hala alanzi" userId="35e6dce3cd6cbf21" providerId="LiveId" clId="{E99A6327-74A2-4AB2-B44B-2E2678D3E9EB}" dt="2022-01-18T17:37:24.284" v="656" actId="1076"/>
          <ac:picMkLst>
            <pc:docMk/>
            <pc:sldMk cId="2235779485" sldId="298"/>
            <ac:picMk id="17" creationId="{547E53D5-650E-4C6F-80B9-A7DBB907EEBA}"/>
          </ac:picMkLst>
        </pc:picChg>
        <pc:picChg chg="add mod">
          <ac:chgData name="hala alanzi" userId="35e6dce3cd6cbf21" providerId="LiveId" clId="{E99A6327-74A2-4AB2-B44B-2E2678D3E9EB}" dt="2022-01-18T17:38:02.300" v="660" actId="14100"/>
          <ac:picMkLst>
            <pc:docMk/>
            <pc:sldMk cId="2235779485" sldId="298"/>
            <ac:picMk id="18" creationId="{4CD5E063-1109-4DB0-933A-6DE5ED2644C0}"/>
          </ac:picMkLst>
        </pc:picChg>
        <pc:picChg chg="add del mod">
          <ac:chgData name="hala alanzi" userId="35e6dce3cd6cbf21" providerId="LiveId" clId="{E99A6327-74A2-4AB2-B44B-2E2678D3E9EB}" dt="2022-01-18T17:32:40.235" v="615" actId="478"/>
          <ac:picMkLst>
            <pc:docMk/>
            <pc:sldMk cId="2235779485" sldId="298"/>
            <ac:picMk id="1026" creationId="{F21FBB7B-0990-4705-8CE8-C30381415426}"/>
          </ac:picMkLst>
        </pc:picChg>
        <pc:picChg chg="add mod">
          <ac:chgData name="hala alanzi" userId="35e6dce3cd6cbf21" providerId="LiveId" clId="{E99A6327-74A2-4AB2-B44B-2E2678D3E9EB}" dt="2022-01-18T17:35:27.198" v="639" actId="1076"/>
          <ac:picMkLst>
            <pc:docMk/>
            <pc:sldMk cId="2235779485" sldId="298"/>
            <ac:picMk id="1028" creationId="{50F19DB4-9860-4497-B24B-6050156E3278}"/>
          </ac:picMkLst>
        </pc:picChg>
        <pc:picChg chg="add mod">
          <ac:chgData name="hala alanzi" userId="35e6dce3cd6cbf21" providerId="LiveId" clId="{E99A6327-74A2-4AB2-B44B-2E2678D3E9EB}" dt="2022-01-18T17:35:27.198" v="639" actId="1076"/>
          <ac:picMkLst>
            <pc:docMk/>
            <pc:sldMk cId="2235779485" sldId="298"/>
            <ac:picMk id="1030" creationId="{A701D240-5EC8-468F-B431-971F4277689C}"/>
          </ac:picMkLst>
        </pc:picChg>
        <pc:picChg chg="add del">
          <ac:chgData name="hala alanzi" userId="35e6dce3cd6cbf21" providerId="LiveId" clId="{E99A6327-74A2-4AB2-B44B-2E2678D3E9EB}" dt="2022-01-18T17:39:18.956" v="662" actId="478"/>
          <ac:picMkLst>
            <pc:docMk/>
            <pc:sldMk cId="2235779485" sldId="298"/>
            <ac:picMk id="1032" creationId="{BA58B57E-02A2-466B-B7DA-BA0D4B382865}"/>
          </ac:picMkLst>
        </pc:picChg>
        <pc:picChg chg="add del mod">
          <ac:chgData name="hala alanzi" userId="35e6dce3cd6cbf21" providerId="LiveId" clId="{E99A6327-74A2-4AB2-B44B-2E2678D3E9EB}" dt="2022-01-19T16:10:15.787" v="2190" actId="478"/>
          <ac:picMkLst>
            <pc:docMk/>
            <pc:sldMk cId="2235779485" sldId="298"/>
            <ac:picMk id="1034" creationId="{9A0BB7F9-E96F-4CF6-A49D-1E79A08E293D}"/>
          </ac:picMkLst>
        </pc:picChg>
        <pc:cxnChg chg="add del mod">
          <ac:chgData name="hala alanzi" userId="35e6dce3cd6cbf21" providerId="LiveId" clId="{E99A6327-74A2-4AB2-B44B-2E2678D3E9EB}" dt="2022-01-19T06:23:51.102" v="1252" actId="478"/>
          <ac:cxnSpMkLst>
            <pc:docMk/>
            <pc:sldMk cId="2235779485" sldId="298"/>
            <ac:cxnSpMk id="6" creationId="{27904E9F-F22B-40FD-B9C0-6F60297622D8}"/>
          </ac:cxnSpMkLst>
        </pc:cxnChg>
      </pc:sldChg>
      <pc:sldChg chg="addSp delSp modSp new mod">
        <pc:chgData name="hala alanzi" userId="35e6dce3cd6cbf21" providerId="LiveId" clId="{E99A6327-74A2-4AB2-B44B-2E2678D3E9EB}" dt="2022-01-20T05:53:41.532" v="2922" actId="20577"/>
        <pc:sldMkLst>
          <pc:docMk/>
          <pc:sldMk cId="393493618" sldId="299"/>
        </pc:sldMkLst>
        <pc:spChg chg="del">
          <ac:chgData name="hala alanzi" userId="35e6dce3cd6cbf21" providerId="LiveId" clId="{E99A6327-74A2-4AB2-B44B-2E2678D3E9EB}" dt="2022-01-18T17:48:55.304" v="677" actId="21"/>
          <ac:spMkLst>
            <pc:docMk/>
            <pc:sldMk cId="393493618" sldId="299"/>
            <ac:spMk id="2" creationId="{F2906628-B9DC-4439-8DF4-C3737367596C}"/>
          </ac:spMkLst>
        </pc:spChg>
        <pc:spChg chg="del">
          <ac:chgData name="hala alanzi" userId="35e6dce3cd6cbf21" providerId="LiveId" clId="{E99A6327-74A2-4AB2-B44B-2E2678D3E9EB}" dt="2022-01-18T17:50:09.226" v="687" actId="21"/>
          <ac:spMkLst>
            <pc:docMk/>
            <pc:sldMk cId="393493618" sldId="299"/>
            <ac:spMk id="3" creationId="{C788A36A-35ED-44ED-8909-09027570650B}"/>
          </ac:spMkLst>
        </pc:spChg>
        <pc:spChg chg="add del mod">
          <ac:chgData name="hala alanzi" userId="35e6dce3cd6cbf21" providerId="LiveId" clId="{E99A6327-74A2-4AB2-B44B-2E2678D3E9EB}" dt="2022-01-18T17:48:59.720" v="679" actId="21"/>
          <ac:spMkLst>
            <pc:docMk/>
            <pc:sldMk cId="393493618" sldId="299"/>
            <ac:spMk id="4" creationId="{78089E05-AA61-4F3B-A052-05869C3DC77B}"/>
          </ac:spMkLst>
        </pc:spChg>
        <pc:spChg chg="add mod">
          <ac:chgData name="hala alanzi" userId="35e6dce3cd6cbf21" providerId="LiveId" clId="{E99A6327-74A2-4AB2-B44B-2E2678D3E9EB}" dt="2022-01-18T17:49:56.337" v="684" actId="207"/>
          <ac:spMkLst>
            <pc:docMk/>
            <pc:sldMk cId="393493618" sldId="299"/>
            <ac:spMk id="5" creationId="{F169FF7B-B233-4BD0-A6DE-1C964688170B}"/>
          </ac:spMkLst>
        </pc:spChg>
        <pc:spChg chg="add mod">
          <ac:chgData name="hala alanzi" userId="35e6dce3cd6cbf21" providerId="LiveId" clId="{E99A6327-74A2-4AB2-B44B-2E2678D3E9EB}" dt="2022-01-18T17:50:04.044" v="686" actId="207"/>
          <ac:spMkLst>
            <pc:docMk/>
            <pc:sldMk cId="393493618" sldId="299"/>
            <ac:spMk id="6" creationId="{4B2619BD-8748-4F60-ADF7-6BFD12CDE04E}"/>
          </ac:spMkLst>
        </pc:spChg>
        <pc:spChg chg="mod">
          <ac:chgData name="hala alanzi" userId="35e6dce3cd6cbf21" providerId="LiveId" clId="{E99A6327-74A2-4AB2-B44B-2E2678D3E9EB}" dt="2022-01-18T17:49:07.803" v="680"/>
          <ac:spMkLst>
            <pc:docMk/>
            <pc:sldMk cId="393493618" sldId="299"/>
            <ac:spMk id="11" creationId="{7D3F39F1-78E0-4F71-A4C1-1F7CB77EA273}"/>
          </ac:spMkLst>
        </pc:spChg>
        <pc:spChg chg="mod">
          <ac:chgData name="hala alanzi" userId="35e6dce3cd6cbf21" providerId="LiveId" clId="{E99A6327-74A2-4AB2-B44B-2E2678D3E9EB}" dt="2022-01-18T17:49:07.803" v="680"/>
          <ac:spMkLst>
            <pc:docMk/>
            <pc:sldMk cId="393493618" sldId="299"/>
            <ac:spMk id="12" creationId="{011BD91C-3C06-4ADC-AF49-EDF016536A8A}"/>
          </ac:spMkLst>
        </pc:spChg>
        <pc:spChg chg="mod">
          <ac:chgData name="hala alanzi" userId="35e6dce3cd6cbf21" providerId="LiveId" clId="{E99A6327-74A2-4AB2-B44B-2E2678D3E9EB}" dt="2022-01-18T17:49:07.803" v="680"/>
          <ac:spMkLst>
            <pc:docMk/>
            <pc:sldMk cId="393493618" sldId="299"/>
            <ac:spMk id="13" creationId="{576B9385-9B2C-41D6-9BFD-8E44AB4915CE}"/>
          </ac:spMkLst>
        </pc:spChg>
        <pc:spChg chg="mod">
          <ac:chgData name="hala alanzi" userId="35e6dce3cd6cbf21" providerId="LiveId" clId="{E99A6327-74A2-4AB2-B44B-2E2678D3E9EB}" dt="2022-01-18T17:49:07.803" v="680"/>
          <ac:spMkLst>
            <pc:docMk/>
            <pc:sldMk cId="393493618" sldId="299"/>
            <ac:spMk id="14" creationId="{C5FA200C-4F91-4513-9EF6-32E16BDBADE6}"/>
          </ac:spMkLst>
        </pc:spChg>
        <pc:spChg chg="mod">
          <ac:chgData name="hala alanzi" userId="35e6dce3cd6cbf21" providerId="LiveId" clId="{E99A6327-74A2-4AB2-B44B-2E2678D3E9EB}" dt="2022-01-18T17:49:07.803" v="680"/>
          <ac:spMkLst>
            <pc:docMk/>
            <pc:sldMk cId="393493618" sldId="299"/>
            <ac:spMk id="15" creationId="{7CC69022-FA03-460C-B321-247E09BCEE09}"/>
          </ac:spMkLst>
        </pc:spChg>
        <pc:spChg chg="mod">
          <ac:chgData name="hala alanzi" userId="35e6dce3cd6cbf21" providerId="LiveId" clId="{E99A6327-74A2-4AB2-B44B-2E2678D3E9EB}" dt="2022-01-18T17:49:07.803" v="680"/>
          <ac:spMkLst>
            <pc:docMk/>
            <pc:sldMk cId="393493618" sldId="299"/>
            <ac:spMk id="17" creationId="{D8B2726C-478E-4244-9872-D0D74DFE9E63}"/>
          </ac:spMkLst>
        </pc:spChg>
        <pc:spChg chg="mod">
          <ac:chgData name="hala alanzi" userId="35e6dce3cd6cbf21" providerId="LiveId" clId="{E99A6327-74A2-4AB2-B44B-2E2678D3E9EB}" dt="2022-01-18T17:49:07.803" v="680"/>
          <ac:spMkLst>
            <pc:docMk/>
            <pc:sldMk cId="393493618" sldId="299"/>
            <ac:spMk id="18" creationId="{70370E65-E8F0-4BA8-B7B8-5F645B52FEA4}"/>
          </ac:spMkLst>
        </pc:spChg>
        <pc:spChg chg="mod">
          <ac:chgData name="hala alanzi" userId="35e6dce3cd6cbf21" providerId="LiveId" clId="{E99A6327-74A2-4AB2-B44B-2E2678D3E9EB}" dt="2022-01-18T17:49:07.803" v="680"/>
          <ac:spMkLst>
            <pc:docMk/>
            <pc:sldMk cId="393493618" sldId="299"/>
            <ac:spMk id="19" creationId="{ED905653-F0F1-43E9-A908-D9E71295A622}"/>
          </ac:spMkLst>
        </pc:spChg>
        <pc:spChg chg="mod">
          <ac:chgData name="hala alanzi" userId="35e6dce3cd6cbf21" providerId="LiveId" clId="{E99A6327-74A2-4AB2-B44B-2E2678D3E9EB}" dt="2022-01-18T17:49:07.803" v="680"/>
          <ac:spMkLst>
            <pc:docMk/>
            <pc:sldMk cId="393493618" sldId="299"/>
            <ac:spMk id="20" creationId="{00B219D8-AE5F-4A3A-92A2-04F07EB9604B}"/>
          </ac:spMkLst>
        </pc:spChg>
        <pc:spChg chg="mod">
          <ac:chgData name="hala alanzi" userId="35e6dce3cd6cbf21" providerId="LiveId" clId="{E99A6327-74A2-4AB2-B44B-2E2678D3E9EB}" dt="2022-01-18T17:49:07.803" v="680"/>
          <ac:spMkLst>
            <pc:docMk/>
            <pc:sldMk cId="393493618" sldId="299"/>
            <ac:spMk id="21" creationId="{3BD00048-C9ED-4E47-ADF5-78BF5D969776}"/>
          </ac:spMkLst>
        </pc:spChg>
        <pc:spChg chg="mod">
          <ac:chgData name="hala alanzi" userId="35e6dce3cd6cbf21" providerId="LiveId" clId="{E99A6327-74A2-4AB2-B44B-2E2678D3E9EB}" dt="2022-01-18T17:49:07.803" v="680"/>
          <ac:spMkLst>
            <pc:docMk/>
            <pc:sldMk cId="393493618" sldId="299"/>
            <ac:spMk id="22" creationId="{459C73E1-5CA3-476E-90EA-EA4D10DA4A4A}"/>
          </ac:spMkLst>
        </pc:spChg>
        <pc:spChg chg="mod">
          <ac:chgData name="hala alanzi" userId="35e6dce3cd6cbf21" providerId="LiveId" clId="{E99A6327-74A2-4AB2-B44B-2E2678D3E9EB}" dt="2022-01-18T17:49:07.803" v="680"/>
          <ac:spMkLst>
            <pc:docMk/>
            <pc:sldMk cId="393493618" sldId="299"/>
            <ac:spMk id="23" creationId="{589F275B-D608-432E-8F2B-50FF1AC22C40}"/>
          </ac:spMkLst>
        </pc:spChg>
        <pc:spChg chg="mod">
          <ac:chgData name="hala alanzi" userId="35e6dce3cd6cbf21" providerId="LiveId" clId="{E99A6327-74A2-4AB2-B44B-2E2678D3E9EB}" dt="2022-01-18T17:49:07.803" v="680"/>
          <ac:spMkLst>
            <pc:docMk/>
            <pc:sldMk cId="393493618" sldId="299"/>
            <ac:spMk id="25" creationId="{FB3270EB-4379-45CA-BA23-BC29B09DD6EB}"/>
          </ac:spMkLst>
        </pc:spChg>
        <pc:spChg chg="mod">
          <ac:chgData name="hala alanzi" userId="35e6dce3cd6cbf21" providerId="LiveId" clId="{E99A6327-74A2-4AB2-B44B-2E2678D3E9EB}" dt="2022-01-18T17:49:07.803" v="680"/>
          <ac:spMkLst>
            <pc:docMk/>
            <pc:sldMk cId="393493618" sldId="299"/>
            <ac:spMk id="26" creationId="{AC19828C-3B78-4B18-8761-DD4A8E258E54}"/>
          </ac:spMkLst>
        </pc:spChg>
        <pc:spChg chg="mod">
          <ac:chgData name="hala alanzi" userId="35e6dce3cd6cbf21" providerId="LiveId" clId="{E99A6327-74A2-4AB2-B44B-2E2678D3E9EB}" dt="2022-01-18T17:49:07.803" v="680"/>
          <ac:spMkLst>
            <pc:docMk/>
            <pc:sldMk cId="393493618" sldId="299"/>
            <ac:spMk id="27" creationId="{5CC36F2A-DEFC-411C-90D7-7C0EB54743E4}"/>
          </ac:spMkLst>
        </pc:spChg>
        <pc:spChg chg="mod">
          <ac:chgData name="hala alanzi" userId="35e6dce3cd6cbf21" providerId="LiveId" clId="{E99A6327-74A2-4AB2-B44B-2E2678D3E9EB}" dt="2022-01-18T17:49:07.803" v="680"/>
          <ac:spMkLst>
            <pc:docMk/>
            <pc:sldMk cId="393493618" sldId="299"/>
            <ac:spMk id="28" creationId="{FBD487FC-1627-4F86-BD94-28F23E54227D}"/>
          </ac:spMkLst>
        </pc:spChg>
        <pc:spChg chg="mod">
          <ac:chgData name="hala alanzi" userId="35e6dce3cd6cbf21" providerId="LiveId" clId="{E99A6327-74A2-4AB2-B44B-2E2678D3E9EB}" dt="2022-01-18T17:49:07.803" v="680"/>
          <ac:spMkLst>
            <pc:docMk/>
            <pc:sldMk cId="393493618" sldId="299"/>
            <ac:spMk id="29" creationId="{7BA3E2E3-7300-45A2-B9E8-EDCDB64D39E8}"/>
          </ac:spMkLst>
        </pc:spChg>
        <pc:spChg chg="add mod">
          <ac:chgData name="hala alanzi" userId="35e6dce3cd6cbf21" providerId="LiveId" clId="{E99A6327-74A2-4AB2-B44B-2E2678D3E9EB}" dt="2022-01-18T17:49:07.803" v="680"/>
          <ac:spMkLst>
            <pc:docMk/>
            <pc:sldMk cId="393493618" sldId="299"/>
            <ac:spMk id="30" creationId="{3E6E72B3-3E87-490C-AE12-ED80051C51CF}"/>
          </ac:spMkLst>
        </pc:spChg>
        <pc:spChg chg="add mod">
          <ac:chgData name="hala alanzi" userId="35e6dce3cd6cbf21" providerId="LiveId" clId="{E99A6327-74A2-4AB2-B44B-2E2678D3E9EB}" dt="2022-01-18T17:49:47.322" v="683" actId="207"/>
          <ac:spMkLst>
            <pc:docMk/>
            <pc:sldMk cId="393493618" sldId="299"/>
            <ac:spMk id="31" creationId="{EA409CA1-BAD2-424A-9CFC-418D4CB5B784}"/>
          </ac:spMkLst>
        </pc:spChg>
        <pc:spChg chg="add mod">
          <ac:chgData name="hala alanzi" userId="35e6dce3cd6cbf21" providerId="LiveId" clId="{E99A6327-74A2-4AB2-B44B-2E2678D3E9EB}" dt="2022-01-18T17:49:07.803" v="680"/>
          <ac:spMkLst>
            <pc:docMk/>
            <pc:sldMk cId="393493618" sldId="299"/>
            <ac:spMk id="32" creationId="{0256D0A6-9342-4547-82C5-79D22E5CC514}"/>
          </ac:spMkLst>
        </pc:spChg>
        <pc:spChg chg="add mod">
          <ac:chgData name="hala alanzi" userId="35e6dce3cd6cbf21" providerId="LiveId" clId="{E99A6327-74A2-4AB2-B44B-2E2678D3E9EB}" dt="2022-01-18T17:50:00.026" v="685" actId="207"/>
          <ac:spMkLst>
            <pc:docMk/>
            <pc:sldMk cId="393493618" sldId="299"/>
            <ac:spMk id="33" creationId="{028FE82E-2BE7-4C40-8D9A-E2E561D84A9B}"/>
          </ac:spMkLst>
        </pc:spChg>
        <pc:spChg chg="mod">
          <ac:chgData name="hala alanzi" userId="35e6dce3cd6cbf21" providerId="LiveId" clId="{E99A6327-74A2-4AB2-B44B-2E2678D3E9EB}" dt="2022-01-18T17:49:07.803" v="680"/>
          <ac:spMkLst>
            <pc:docMk/>
            <pc:sldMk cId="393493618" sldId="299"/>
            <ac:spMk id="35" creationId="{94CBC6B3-911F-41AC-9419-10F95CAD9AFB}"/>
          </ac:spMkLst>
        </pc:spChg>
        <pc:spChg chg="mod">
          <ac:chgData name="hala alanzi" userId="35e6dce3cd6cbf21" providerId="LiveId" clId="{E99A6327-74A2-4AB2-B44B-2E2678D3E9EB}" dt="2022-01-18T17:49:07.803" v="680"/>
          <ac:spMkLst>
            <pc:docMk/>
            <pc:sldMk cId="393493618" sldId="299"/>
            <ac:spMk id="36" creationId="{84DC1272-1298-4A40-867B-F6BC9A7BF22F}"/>
          </ac:spMkLst>
        </pc:spChg>
        <pc:spChg chg="mod">
          <ac:chgData name="hala alanzi" userId="35e6dce3cd6cbf21" providerId="LiveId" clId="{E99A6327-74A2-4AB2-B44B-2E2678D3E9EB}" dt="2022-01-18T17:49:07.803" v="680"/>
          <ac:spMkLst>
            <pc:docMk/>
            <pc:sldMk cId="393493618" sldId="299"/>
            <ac:spMk id="37" creationId="{B9A5124B-E378-4CBE-81AB-8111B4E28559}"/>
          </ac:spMkLst>
        </pc:spChg>
        <pc:spChg chg="mod">
          <ac:chgData name="hala alanzi" userId="35e6dce3cd6cbf21" providerId="LiveId" clId="{E99A6327-74A2-4AB2-B44B-2E2678D3E9EB}" dt="2022-01-18T17:49:07.803" v="680"/>
          <ac:spMkLst>
            <pc:docMk/>
            <pc:sldMk cId="393493618" sldId="299"/>
            <ac:spMk id="38" creationId="{1193D306-C106-4DC9-B0B7-888C40D0346F}"/>
          </ac:spMkLst>
        </pc:spChg>
        <pc:spChg chg="mod">
          <ac:chgData name="hala alanzi" userId="35e6dce3cd6cbf21" providerId="LiveId" clId="{E99A6327-74A2-4AB2-B44B-2E2678D3E9EB}" dt="2022-01-18T17:49:07.803" v="680"/>
          <ac:spMkLst>
            <pc:docMk/>
            <pc:sldMk cId="393493618" sldId="299"/>
            <ac:spMk id="39" creationId="{B63EE32C-6EF2-4E7F-B13E-75CEFF56B8D6}"/>
          </ac:spMkLst>
        </pc:spChg>
        <pc:spChg chg="mod">
          <ac:chgData name="hala alanzi" userId="35e6dce3cd6cbf21" providerId="LiveId" clId="{E99A6327-74A2-4AB2-B44B-2E2678D3E9EB}" dt="2022-01-18T17:49:07.803" v="680"/>
          <ac:spMkLst>
            <pc:docMk/>
            <pc:sldMk cId="393493618" sldId="299"/>
            <ac:spMk id="41" creationId="{B810A5FD-770E-4F2B-A739-B6293AA261C2}"/>
          </ac:spMkLst>
        </pc:spChg>
        <pc:spChg chg="mod">
          <ac:chgData name="hala alanzi" userId="35e6dce3cd6cbf21" providerId="LiveId" clId="{E99A6327-74A2-4AB2-B44B-2E2678D3E9EB}" dt="2022-01-18T17:49:07.803" v="680"/>
          <ac:spMkLst>
            <pc:docMk/>
            <pc:sldMk cId="393493618" sldId="299"/>
            <ac:spMk id="42" creationId="{E324EF1D-739F-47BC-819A-A407C2DD0D0F}"/>
          </ac:spMkLst>
        </pc:spChg>
        <pc:spChg chg="mod">
          <ac:chgData name="hala alanzi" userId="35e6dce3cd6cbf21" providerId="LiveId" clId="{E99A6327-74A2-4AB2-B44B-2E2678D3E9EB}" dt="2022-01-18T17:49:07.803" v="680"/>
          <ac:spMkLst>
            <pc:docMk/>
            <pc:sldMk cId="393493618" sldId="299"/>
            <ac:spMk id="43" creationId="{186C3824-BAF4-4A3C-8407-B48082D164E3}"/>
          </ac:spMkLst>
        </pc:spChg>
        <pc:spChg chg="mod">
          <ac:chgData name="hala alanzi" userId="35e6dce3cd6cbf21" providerId="LiveId" clId="{E99A6327-74A2-4AB2-B44B-2E2678D3E9EB}" dt="2022-01-18T17:49:07.803" v="680"/>
          <ac:spMkLst>
            <pc:docMk/>
            <pc:sldMk cId="393493618" sldId="299"/>
            <ac:spMk id="44" creationId="{88EF8489-704F-4BB1-BB49-05691081758A}"/>
          </ac:spMkLst>
        </pc:spChg>
        <pc:spChg chg="mod">
          <ac:chgData name="hala alanzi" userId="35e6dce3cd6cbf21" providerId="LiveId" clId="{E99A6327-74A2-4AB2-B44B-2E2678D3E9EB}" dt="2022-01-18T17:49:07.803" v="680"/>
          <ac:spMkLst>
            <pc:docMk/>
            <pc:sldMk cId="393493618" sldId="299"/>
            <ac:spMk id="45" creationId="{7A8804D7-209C-4DD8-8BE4-C5DF4EE02A29}"/>
          </ac:spMkLst>
        </pc:spChg>
        <pc:spChg chg="add mod">
          <ac:chgData name="hala alanzi" userId="35e6dce3cd6cbf21" providerId="LiveId" clId="{E99A6327-74A2-4AB2-B44B-2E2678D3E9EB}" dt="2022-01-18T17:51:11.294" v="691" actId="1076"/>
          <ac:spMkLst>
            <pc:docMk/>
            <pc:sldMk cId="393493618" sldId="299"/>
            <ac:spMk id="47" creationId="{03E4D55F-A2AF-49BF-BBE1-BF0C5C860BD6}"/>
          </ac:spMkLst>
        </pc:spChg>
        <pc:spChg chg="add mod">
          <ac:chgData name="hala alanzi" userId="35e6dce3cd6cbf21" providerId="LiveId" clId="{E99A6327-74A2-4AB2-B44B-2E2678D3E9EB}" dt="2022-01-18T17:52:24.751" v="704" actId="404"/>
          <ac:spMkLst>
            <pc:docMk/>
            <pc:sldMk cId="393493618" sldId="299"/>
            <ac:spMk id="53" creationId="{066CA2BC-3EED-436B-8B2F-E778BA7AB76F}"/>
          </ac:spMkLst>
        </pc:spChg>
        <pc:spChg chg="add mod">
          <ac:chgData name="hala alanzi" userId="35e6dce3cd6cbf21" providerId="LiveId" clId="{E99A6327-74A2-4AB2-B44B-2E2678D3E9EB}" dt="2022-01-18T17:53:28.059" v="709" actId="207"/>
          <ac:spMkLst>
            <pc:docMk/>
            <pc:sldMk cId="393493618" sldId="299"/>
            <ac:spMk id="55" creationId="{D963E685-19C0-4018-89CB-B01A6E293D39}"/>
          </ac:spMkLst>
        </pc:spChg>
        <pc:spChg chg="add mod">
          <ac:chgData name="hala alanzi" userId="35e6dce3cd6cbf21" providerId="LiveId" clId="{E99A6327-74A2-4AB2-B44B-2E2678D3E9EB}" dt="2022-01-18T17:54:20.613" v="715" actId="1076"/>
          <ac:spMkLst>
            <pc:docMk/>
            <pc:sldMk cId="393493618" sldId="299"/>
            <ac:spMk id="57" creationId="{898978EC-B3F3-49A9-B296-4BD3840A76C3}"/>
          </ac:spMkLst>
        </pc:spChg>
        <pc:spChg chg="add mod">
          <ac:chgData name="hala alanzi" userId="35e6dce3cd6cbf21" providerId="LiveId" clId="{E99A6327-74A2-4AB2-B44B-2E2678D3E9EB}" dt="2022-01-20T05:53:41.532" v="2922" actId="20577"/>
          <ac:spMkLst>
            <pc:docMk/>
            <pc:sldMk cId="393493618" sldId="299"/>
            <ac:spMk id="59" creationId="{F6FA55EA-DC87-4C05-86C5-164E9B70D3F3}"/>
          </ac:spMkLst>
        </pc:spChg>
        <pc:spChg chg="add mod">
          <ac:chgData name="hala alanzi" userId="35e6dce3cd6cbf21" providerId="LiveId" clId="{E99A6327-74A2-4AB2-B44B-2E2678D3E9EB}" dt="2022-01-18T17:56:36.452" v="727" actId="1076"/>
          <ac:spMkLst>
            <pc:docMk/>
            <pc:sldMk cId="393493618" sldId="299"/>
            <ac:spMk id="61" creationId="{69F0E846-7684-4044-A9CA-471F15F0641A}"/>
          </ac:spMkLst>
        </pc:spChg>
        <pc:spChg chg="add del mod">
          <ac:chgData name="hala alanzi" userId="35e6dce3cd6cbf21" providerId="LiveId" clId="{E99A6327-74A2-4AB2-B44B-2E2678D3E9EB}" dt="2022-01-18T18:00:32.794" v="749" actId="21"/>
          <ac:spMkLst>
            <pc:docMk/>
            <pc:sldMk cId="393493618" sldId="299"/>
            <ac:spMk id="63" creationId="{D3023B00-4320-40C8-ABE0-516B71E224BA}"/>
          </ac:spMkLst>
        </pc:spChg>
        <pc:spChg chg="add mod">
          <ac:chgData name="hala alanzi" userId="35e6dce3cd6cbf21" providerId="LiveId" clId="{E99A6327-74A2-4AB2-B44B-2E2678D3E9EB}" dt="2022-01-18T17:59:13.470" v="745" actId="1076"/>
          <ac:spMkLst>
            <pc:docMk/>
            <pc:sldMk cId="393493618" sldId="299"/>
            <ac:spMk id="65" creationId="{0654675A-6A80-412F-B7D2-FA2A286BC03B}"/>
          </ac:spMkLst>
        </pc:spChg>
        <pc:spChg chg="add mod">
          <ac:chgData name="hala alanzi" userId="35e6dce3cd6cbf21" providerId="LiveId" clId="{E99A6327-74A2-4AB2-B44B-2E2678D3E9EB}" dt="2022-01-18T17:58:57.941" v="744" actId="1076"/>
          <ac:spMkLst>
            <pc:docMk/>
            <pc:sldMk cId="393493618" sldId="299"/>
            <ac:spMk id="67" creationId="{AC54BE73-1783-4A69-89A6-1CC9A7319CCA}"/>
          </ac:spMkLst>
        </pc:spChg>
        <pc:spChg chg="add mod">
          <ac:chgData name="hala alanzi" userId="35e6dce3cd6cbf21" providerId="LiveId" clId="{E99A6327-74A2-4AB2-B44B-2E2678D3E9EB}" dt="2022-01-18T18:01:00.671" v="755" actId="122"/>
          <ac:spMkLst>
            <pc:docMk/>
            <pc:sldMk cId="393493618" sldId="299"/>
            <ac:spMk id="69" creationId="{35B08020-7A72-46EA-94EF-CCD3B87DD4BA}"/>
          </ac:spMkLst>
        </pc:spChg>
        <pc:grpChg chg="add mod">
          <ac:chgData name="hala alanzi" userId="35e6dce3cd6cbf21" providerId="LiveId" clId="{E99A6327-74A2-4AB2-B44B-2E2678D3E9EB}" dt="2022-01-18T17:49:07.803" v="680"/>
          <ac:grpSpMkLst>
            <pc:docMk/>
            <pc:sldMk cId="393493618" sldId="299"/>
            <ac:grpSpMk id="10" creationId="{95FBF650-E63C-42FA-B88F-E4D29D0A767F}"/>
          </ac:grpSpMkLst>
        </pc:grpChg>
        <pc:grpChg chg="add mod">
          <ac:chgData name="hala alanzi" userId="35e6dce3cd6cbf21" providerId="LiveId" clId="{E99A6327-74A2-4AB2-B44B-2E2678D3E9EB}" dt="2022-01-18T17:49:07.803" v="680"/>
          <ac:grpSpMkLst>
            <pc:docMk/>
            <pc:sldMk cId="393493618" sldId="299"/>
            <ac:grpSpMk id="16" creationId="{95AFE142-6CF7-46E8-8697-F54979C7DD3C}"/>
          </ac:grpSpMkLst>
        </pc:grpChg>
        <pc:grpChg chg="add mod">
          <ac:chgData name="hala alanzi" userId="35e6dce3cd6cbf21" providerId="LiveId" clId="{E99A6327-74A2-4AB2-B44B-2E2678D3E9EB}" dt="2022-01-18T17:49:07.803" v="680"/>
          <ac:grpSpMkLst>
            <pc:docMk/>
            <pc:sldMk cId="393493618" sldId="299"/>
            <ac:grpSpMk id="24" creationId="{7E6BBC26-15FD-4D16-910C-B29CE37C6F5B}"/>
          </ac:grpSpMkLst>
        </pc:grpChg>
        <pc:grpChg chg="add mod">
          <ac:chgData name="hala alanzi" userId="35e6dce3cd6cbf21" providerId="LiveId" clId="{E99A6327-74A2-4AB2-B44B-2E2678D3E9EB}" dt="2022-01-18T17:49:07.803" v="680"/>
          <ac:grpSpMkLst>
            <pc:docMk/>
            <pc:sldMk cId="393493618" sldId="299"/>
            <ac:grpSpMk id="34" creationId="{CC7A8BA3-0D3B-40DB-8148-86CBD73781C4}"/>
          </ac:grpSpMkLst>
        </pc:grpChg>
        <pc:grpChg chg="add mod">
          <ac:chgData name="hala alanzi" userId="35e6dce3cd6cbf21" providerId="LiveId" clId="{E99A6327-74A2-4AB2-B44B-2E2678D3E9EB}" dt="2022-01-18T17:49:07.803" v="680"/>
          <ac:grpSpMkLst>
            <pc:docMk/>
            <pc:sldMk cId="393493618" sldId="299"/>
            <ac:grpSpMk id="40" creationId="{1C166B17-8FA7-4B44-8A76-077BCE827DED}"/>
          </ac:grpSpMkLst>
        </pc:grpChg>
        <pc:cxnChg chg="add mod">
          <ac:chgData name="hala alanzi" userId="35e6dce3cd6cbf21" providerId="LiveId" clId="{E99A6327-74A2-4AB2-B44B-2E2678D3E9EB}" dt="2022-01-18T17:49:07.803" v="680"/>
          <ac:cxnSpMkLst>
            <pc:docMk/>
            <pc:sldMk cId="393493618" sldId="299"/>
            <ac:cxnSpMk id="7" creationId="{9798CFB7-8E9E-4B7D-AE79-C317049F156E}"/>
          </ac:cxnSpMkLst>
        </pc:cxnChg>
        <pc:cxnChg chg="add mod">
          <ac:chgData name="hala alanzi" userId="35e6dce3cd6cbf21" providerId="LiveId" clId="{E99A6327-74A2-4AB2-B44B-2E2678D3E9EB}" dt="2022-01-18T17:49:07.803" v="680"/>
          <ac:cxnSpMkLst>
            <pc:docMk/>
            <pc:sldMk cId="393493618" sldId="299"/>
            <ac:cxnSpMk id="8" creationId="{ACBB98EC-61A2-4DD3-A5F8-5530490968CA}"/>
          </ac:cxnSpMkLst>
        </pc:cxnChg>
        <pc:cxnChg chg="add mod">
          <ac:chgData name="hala alanzi" userId="35e6dce3cd6cbf21" providerId="LiveId" clId="{E99A6327-74A2-4AB2-B44B-2E2678D3E9EB}" dt="2022-01-18T17:49:07.803" v="680"/>
          <ac:cxnSpMkLst>
            <pc:docMk/>
            <pc:sldMk cId="393493618" sldId="299"/>
            <ac:cxnSpMk id="9" creationId="{45849FDB-347D-43D7-A78A-C1A674EDCC2D}"/>
          </ac:cxnSpMkLst>
        </pc:cxnChg>
        <pc:cxnChg chg="add del mod">
          <ac:chgData name="hala alanzi" userId="35e6dce3cd6cbf21" providerId="LiveId" clId="{E99A6327-74A2-4AB2-B44B-2E2678D3E9EB}" dt="2022-01-19T06:23:45.402" v="1251" actId="478"/>
          <ac:cxnSpMkLst>
            <pc:docMk/>
            <pc:sldMk cId="393493618" sldId="299"/>
            <ac:cxnSpMk id="48" creationId="{5C114BE7-05A9-4993-A6B5-52C6322D3706}"/>
          </ac:cxnSpMkLst>
        </pc:cxnChg>
      </pc:sldChg>
      <pc:sldChg chg="addSp delSp modSp new mod">
        <pc:chgData name="hala alanzi" userId="35e6dce3cd6cbf21" providerId="LiveId" clId="{E99A6327-74A2-4AB2-B44B-2E2678D3E9EB}" dt="2022-01-19T16:11:23.683" v="2192" actId="20577"/>
        <pc:sldMkLst>
          <pc:docMk/>
          <pc:sldMk cId="825358027" sldId="300"/>
        </pc:sldMkLst>
        <pc:spChg chg="mod">
          <ac:chgData name="hala alanzi" userId="35e6dce3cd6cbf21" providerId="LiveId" clId="{E99A6327-74A2-4AB2-B44B-2E2678D3E9EB}" dt="2022-01-19T16:11:23.683" v="2192" actId="20577"/>
          <ac:spMkLst>
            <pc:docMk/>
            <pc:sldMk cId="825358027" sldId="300"/>
            <ac:spMk id="2" creationId="{1DDDC51E-0891-4CC7-ABF4-5F9EE07E90CC}"/>
          </ac:spMkLst>
        </pc:spChg>
        <pc:spChg chg="del">
          <ac:chgData name="hala alanzi" userId="35e6dce3cd6cbf21" providerId="LiveId" clId="{E99A6327-74A2-4AB2-B44B-2E2678D3E9EB}" dt="2022-01-18T18:03:53.503" v="771" actId="21"/>
          <ac:spMkLst>
            <pc:docMk/>
            <pc:sldMk cId="825358027" sldId="300"/>
            <ac:spMk id="3" creationId="{989C0E27-2AA2-4E17-BE7B-43C97BA00104}"/>
          </ac:spMkLst>
        </pc:spChg>
        <pc:spChg chg="add mod">
          <ac:chgData name="hala alanzi" userId="35e6dce3cd6cbf21" providerId="LiveId" clId="{E99A6327-74A2-4AB2-B44B-2E2678D3E9EB}" dt="2022-01-18T18:14:23.004" v="792" actId="1076"/>
          <ac:spMkLst>
            <pc:docMk/>
            <pc:sldMk cId="825358027" sldId="300"/>
            <ac:spMk id="5" creationId="{A926E09C-8E18-4722-8B10-39D2C4FE0B38}"/>
          </ac:spMkLst>
        </pc:spChg>
        <pc:spChg chg="mod">
          <ac:chgData name="hala alanzi" userId="35e6dce3cd6cbf21" providerId="LiveId" clId="{E99A6327-74A2-4AB2-B44B-2E2678D3E9EB}" dt="2022-01-18T18:10:45.705" v="772"/>
          <ac:spMkLst>
            <pc:docMk/>
            <pc:sldMk cId="825358027" sldId="300"/>
            <ac:spMk id="8" creationId="{237391CF-66ED-4546-B880-F53F1D095B66}"/>
          </ac:spMkLst>
        </pc:spChg>
        <pc:spChg chg="mod">
          <ac:chgData name="hala alanzi" userId="35e6dce3cd6cbf21" providerId="LiveId" clId="{E99A6327-74A2-4AB2-B44B-2E2678D3E9EB}" dt="2022-01-18T18:10:45.705" v="772"/>
          <ac:spMkLst>
            <pc:docMk/>
            <pc:sldMk cId="825358027" sldId="300"/>
            <ac:spMk id="12" creationId="{64329548-3852-4A41-A9DC-1FA0A74EF811}"/>
          </ac:spMkLst>
        </pc:spChg>
        <pc:spChg chg="mod">
          <ac:chgData name="hala alanzi" userId="35e6dce3cd6cbf21" providerId="LiveId" clId="{E99A6327-74A2-4AB2-B44B-2E2678D3E9EB}" dt="2022-01-18T18:10:45.705" v="772"/>
          <ac:spMkLst>
            <pc:docMk/>
            <pc:sldMk cId="825358027" sldId="300"/>
            <ac:spMk id="14" creationId="{D018551C-3B2A-4111-AC01-00DE9A2F0BF1}"/>
          </ac:spMkLst>
        </pc:spChg>
        <pc:spChg chg="mod">
          <ac:chgData name="hala alanzi" userId="35e6dce3cd6cbf21" providerId="LiveId" clId="{E99A6327-74A2-4AB2-B44B-2E2678D3E9EB}" dt="2022-01-18T18:10:45.705" v="772"/>
          <ac:spMkLst>
            <pc:docMk/>
            <pc:sldMk cId="825358027" sldId="300"/>
            <ac:spMk id="15" creationId="{355925B4-F7D6-4288-BCD4-C94AECA8D70B}"/>
          </ac:spMkLst>
        </pc:spChg>
        <pc:spChg chg="mod">
          <ac:chgData name="hala alanzi" userId="35e6dce3cd6cbf21" providerId="LiveId" clId="{E99A6327-74A2-4AB2-B44B-2E2678D3E9EB}" dt="2022-01-18T18:10:45.705" v="772"/>
          <ac:spMkLst>
            <pc:docMk/>
            <pc:sldMk cId="825358027" sldId="300"/>
            <ac:spMk id="16" creationId="{843E3C03-C7F3-4CCB-801B-A85D9B6A3EA0}"/>
          </ac:spMkLst>
        </pc:spChg>
        <pc:spChg chg="mod">
          <ac:chgData name="hala alanzi" userId="35e6dce3cd6cbf21" providerId="LiveId" clId="{E99A6327-74A2-4AB2-B44B-2E2678D3E9EB}" dt="2022-01-18T18:10:45.705" v="772"/>
          <ac:spMkLst>
            <pc:docMk/>
            <pc:sldMk cId="825358027" sldId="300"/>
            <ac:spMk id="17" creationId="{DB1BACD2-D3A3-41DE-9FAB-442F9DDC3CA2}"/>
          </ac:spMkLst>
        </pc:spChg>
        <pc:spChg chg="mod">
          <ac:chgData name="hala alanzi" userId="35e6dce3cd6cbf21" providerId="LiveId" clId="{E99A6327-74A2-4AB2-B44B-2E2678D3E9EB}" dt="2022-01-18T18:10:45.705" v="772"/>
          <ac:spMkLst>
            <pc:docMk/>
            <pc:sldMk cId="825358027" sldId="300"/>
            <ac:spMk id="18" creationId="{EEE493E7-EDF9-4B03-915E-BF9996CBFD88}"/>
          </ac:spMkLst>
        </pc:spChg>
        <pc:spChg chg="mod">
          <ac:chgData name="hala alanzi" userId="35e6dce3cd6cbf21" providerId="LiveId" clId="{E99A6327-74A2-4AB2-B44B-2E2678D3E9EB}" dt="2022-01-18T18:10:45.705" v="772"/>
          <ac:spMkLst>
            <pc:docMk/>
            <pc:sldMk cId="825358027" sldId="300"/>
            <ac:spMk id="19" creationId="{D4ADD974-1F05-4509-A5B7-1392BB490981}"/>
          </ac:spMkLst>
        </pc:spChg>
        <pc:spChg chg="mod">
          <ac:chgData name="hala alanzi" userId="35e6dce3cd6cbf21" providerId="LiveId" clId="{E99A6327-74A2-4AB2-B44B-2E2678D3E9EB}" dt="2022-01-18T18:10:45.705" v="772"/>
          <ac:spMkLst>
            <pc:docMk/>
            <pc:sldMk cId="825358027" sldId="300"/>
            <ac:spMk id="20" creationId="{00BA2085-E5D8-4195-9FDC-7B6E1EAA152E}"/>
          </ac:spMkLst>
        </pc:spChg>
        <pc:spChg chg="mod">
          <ac:chgData name="hala alanzi" userId="35e6dce3cd6cbf21" providerId="LiveId" clId="{E99A6327-74A2-4AB2-B44B-2E2678D3E9EB}" dt="2022-01-18T18:10:45.705" v="772"/>
          <ac:spMkLst>
            <pc:docMk/>
            <pc:sldMk cId="825358027" sldId="300"/>
            <ac:spMk id="21" creationId="{67D6ECCE-9D9E-4048-9E86-E60308B902D5}"/>
          </ac:spMkLst>
        </pc:spChg>
        <pc:spChg chg="mod">
          <ac:chgData name="hala alanzi" userId="35e6dce3cd6cbf21" providerId="LiveId" clId="{E99A6327-74A2-4AB2-B44B-2E2678D3E9EB}" dt="2022-01-18T18:10:45.705" v="772"/>
          <ac:spMkLst>
            <pc:docMk/>
            <pc:sldMk cId="825358027" sldId="300"/>
            <ac:spMk id="22" creationId="{B851D3F9-0EF6-49F2-9F09-453BB8A3E54F}"/>
          </ac:spMkLst>
        </pc:spChg>
        <pc:spChg chg="mod">
          <ac:chgData name="hala alanzi" userId="35e6dce3cd6cbf21" providerId="LiveId" clId="{E99A6327-74A2-4AB2-B44B-2E2678D3E9EB}" dt="2022-01-18T18:10:45.705" v="772"/>
          <ac:spMkLst>
            <pc:docMk/>
            <pc:sldMk cId="825358027" sldId="300"/>
            <ac:spMk id="23" creationId="{71549594-C8D4-4C0C-A249-85B3A4D6A70E}"/>
          </ac:spMkLst>
        </pc:spChg>
        <pc:spChg chg="mod">
          <ac:chgData name="hala alanzi" userId="35e6dce3cd6cbf21" providerId="LiveId" clId="{E99A6327-74A2-4AB2-B44B-2E2678D3E9EB}" dt="2022-01-18T18:12:38.889" v="773"/>
          <ac:spMkLst>
            <pc:docMk/>
            <pc:sldMk cId="825358027" sldId="300"/>
            <ac:spMk id="25" creationId="{CCC0F432-B933-4940-BA8D-8DF2EA744760}"/>
          </ac:spMkLst>
        </pc:spChg>
        <pc:spChg chg="mod">
          <ac:chgData name="hala alanzi" userId="35e6dce3cd6cbf21" providerId="LiveId" clId="{E99A6327-74A2-4AB2-B44B-2E2678D3E9EB}" dt="2022-01-18T18:12:38.889" v="773"/>
          <ac:spMkLst>
            <pc:docMk/>
            <pc:sldMk cId="825358027" sldId="300"/>
            <ac:spMk id="29" creationId="{D11DA97B-1F38-4B3D-9CD2-D43C0FE466CB}"/>
          </ac:spMkLst>
        </pc:spChg>
        <pc:spChg chg="mod">
          <ac:chgData name="hala alanzi" userId="35e6dce3cd6cbf21" providerId="LiveId" clId="{E99A6327-74A2-4AB2-B44B-2E2678D3E9EB}" dt="2022-01-18T18:12:38.889" v="773"/>
          <ac:spMkLst>
            <pc:docMk/>
            <pc:sldMk cId="825358027" sldId="300"/>
            <ac:spMk id="31" creationId="{BED1106C-3BE2-4C75-B4A8-68C3AAF81815}"/>
          </ac:spMkLst>
        </pc:spChg>
        <pc:spChg chg="mod">
          <ac:chgData name="hala alanzi" userId="35e6dce3cd6cbf21" providerId="LiveId" clId="{E99A6327-74A2-4AB2-B44B-2E2678D3E9EB}" dt="2022-01-18T18:12:38.889" v="773"/>
          <ac:spMkLst>
            <pc:docMk/>
            <pc:sldMk cId="825358027" sldId="300"/>
            <ac:spMk id="32" creationId="{5C378B04-D023-4866-85C5-0E5B7805B757}"/>
          </ac:spMkLst>
        </pc:spChg>
        <pc:spChg chg="mod">
          <ac:chgData name="hala alanzi" userId="35e6dce3cd6cbf21" providerId="LiveId" clId="{E99A6327-74A2-4AB2-B44B-2E2678D3E9EB}" dt="2022-01-18T18:12:45.953" v="774" actId="1076"/>
          <ac:spMkLst>
            <pc:docMk/>
            <pc:sldMk cId="825358027" sldId="300"/>
            <ac:spMk id="33" creationId="{9812C256-134C-42F6-B2CE-D6D971B114CD}"/>
          </ac:spMkLst>
        </pc:spChg>
        <pc:spChg chg="mod">
          <ac:chgData name="hala alanzi" userId="35e6dce3cd6cbf21" providerId="LiveId" clId="{E99A6327-74A2-4AB2-B44B-2E2678D3E9EB}" dt="2022-01-18T18:12:38.889" v="773"/>
          <ac:spMkLst>
            <pc:docMk/>
            <pc:sldMk cId="825358027" sldId="300"/>
            <ac:spMk id="34" creationId="{18F94F66-DEB7-4F70-A44D-06A9956501BC}"/>
          </ac:spMkLst>
        </pc:spChg>
        <pc:spChg chg="mod">
          <ac:chgData name="hala alanzi" userId="35e6dce3cd6cbf21" providerId="LiveId" clId="{E99A6327-74A2-4AB2-B44B-2E2678D3E9EB}" dt="2022-01-18T18:12:38.889" v="773"/>
          <ac:spMkLst>
            <pc:docMk/>
            <pc:sldMk cId="825358027" sldId="300"/>
            <ac:spMk id="35" creationId="{EFE3252D-6598-4F39-8467-A6BF7483D69E}"/>
          </ac:spMkLst>
        </pc:spChg>
        <pc:spChg chg="mod">
          <ac:chgData name="hala alanzi" userId="35e6dce3cd6cbf21" providerId="LiveId" clId="{E99A6327-74A2-4AB2-B44B-2E2678D3E9EB}" dt="2022-01-18T18:12:38.889" v="773"/>
          <ac:spMkLst>
            <pc:docMk/>
            <pc:sldMk cId="825358027" sldId="300"/>
            <ac:spMk id="36" creationId="{A56FCBB7-D478-4B98-A8E4-DF3A305C47BC}"/>
          </ac:spMkLst>
        </pc:spChg>
        <pc:spChg chg="mod">
          <ac:chgData name="hala alanzi" userId="35e6dce3cd6cbf21" providerId="LiveId" clId="{E99A6327-74A2-4AB2-B44B-2E2678D3E9EB}" dt="2022-01-18T18:12:38.889" v="773"/>
          <ac:spMkLst>
            <pc:docMk/>
            <pc:sldMk cId="825358027" sldId="300"/>
            <ac:spMk id="37" creationId="{5883EF59-B9F7-4711-9989-5F4CBEA0752B}"/>
          </ac:spMkLst>
        </pc:spChg>
        <pc:spChg chg="mod">
          <ac:chgData name="hala alanzi" userId="35e6dce3cd6cbf21" providerId="LiveId" clId="{E99A6327-74A2-4AB2-B44B-2E2678D3E9EB}" dt="2022-01-18T18:12:38.889" v="773"/>
          <ac:spMkLst>
            <pc:docMk/>
            <pc:sldMk cId="825358027" sldId="300"/>
            <ac:spMk id="38" creationId="{9D3B758C-E46D-4139-B1F6-0BD532205657}"/>
          </ac:spMkLst>
        </pc:spChg>
        <pc:spChg chg="mod">
          <ac:chgData name="hala alanzi" userId="35e6dce3cd6cbf21" providerId="LiveId" clId="{E99A6327-74A2-4AB2-B44B-2E2678D3E9EB}" dt="2022-01-18T18:12:38.889" v="773"/>
          <ac:spMkLst>
            <pc:docMk/>
            <pc:sldMk cId="825358027" sldId="300"/>
            <ac:spMk id="39" creationId="{39A99265-1453-41A7-9E90-D18FAD3AD75C}"/>
          </ac:spMkLst>
        </pc:spChg>
        <pc:spChg chg="mod">
          <ac:chgData name="hala alanzi" userId="35e6dce3cd6cbf21" providerId="LiveId" clId="{E99A6327-74A2-4AB2-B44B-2E2678D3E9EB}" dt="2022-01-18T18:12:38.889" v="773"/>
          <ac:spMkLst>
            <pc:docMk/>
            <pc:sldMk cId="825358027" sldId="300"/>
            <ac:spMk id="40" creationId="{92520033-4468-4DF9-AA1C-2D0A23621210}"/>
          </ac:spMkLst>
        </pc:spChg>
        <pc:spChg chg="mod">
          <ac:chgData name="hala alanzi" userId="35e6dce3cd6cbf21" providerId="LiveId" clId="{E99A6327-74A2-4AB2-B44B-2E2678D3E9EB}" dt="2022-01-18T18:13:07.123" v="777"/>
          <ac:spMkLst>
            <pc:docMk/>
            <pc:sldMk cId="825358027" sldId="300"/>
            <ac:spMk id="44" creationId="{283A03F4-4521-4BAD-AF63-9A9B1897C61F}"/>
          </ac:spMkLst>
        </pc:spChg>
        <pc:spChg chg="mod">
          <ac:chgData name="hala alanzi" userId="35e6dce3cd6cbf21" providerId="LiveId" clId="{E99A6327-74A2-4AB2-B44B-2E2678D3E9EB}" dt="2022-01-18T18:13:07.123" v="777"/>
          <ac:spMkLst>
            <pc:docMk/>
            <pc:sldMk cId="825358027" sldId="300"/>
            <ac:spMk id="45" creationId="{D0BD3361-CF18-4B1C-A2EC-9FA852AEBA97}"/>
          </ac:spMkLst>
        </pc:spChg>
        <pc:spChg chg="mod">
          <ac:chgData name="hala alanzi" userId="35e6dce3cd6cbf21" providerId="LiveId" clId="{E99A6327-74A2-4AB2-B44B-2E2678D3E9EB}" dt="2022-01-18T18:13:07.123" v="777"/>
          <ac:spMkLst>
            <pc:docMk/>
            <pc:sldMk cId="825358027" sldId="300"/>
            <ac:spMk id="46" creationId="{1BFD1AC0-993C-421C-A673-E686A076005B}"/>
          </ac:spMkLst>
        </pc:spChg>
        <pc:spChg chg="mod">
          <ac:chgData name="hala alanzi" userId="35e6dce3cd6cbf21" providerId="LiveId" clId="{E99A6327-74A2-4AB2-B44B-2E2678D3E9EB}" dt="2022-01-18T18:13:07.123" v="777"/>
          <ac:spMkLst>
            <pc:docMk/>
            <pc:sldMk cId="825358027" sldId="300"/>
            <ac:spMk id="47" creationId="{68FC399A-B482-463E-A379-637AA44A871D}"/>
          </ac:spMkLst>
        </pc:spChg>
        <pc:spChg chg="mod">
          <ac:chgData name="hala alanzi" userId="35e6dce3cd6cbf21" providerId="LiveId" clId="{E99A6327-74A2-4AB2-B44B-2E2678D3E9EB}" dt="2022-01-18T18:13:07.123" v="777"/>
          <ac:spMkLst>
            <pc:docMk/>
            <pc:sldMk cId="825358027" sldId="300"/>
            <ac:spMk id="48" creationId="{8F823CE1-8C4A-4920-AFFA-AC073A9BA785}"/>
          </ac:spMkLst>
        </pc:spChg>
        <pc:spChg chg="mod">
          <ac:chgData name="hala alanzi" userId="35e6dce3cd6cbf21" providerId="LiveId" clId="{E99A6327-74A2-4AB2-B44B-2E2678D3E9EB}" dt="2022-01-18T18:13:07.123" v="777"/>
          <ac:spMkLst>
            <pc:docMk/>
            <pc:sldMk cId="825358027" sldId="300"/>
            <ac:spMk id="49" creationId="{1DF7D518-D31E-4662-B327-3CA1C1F38FA5}"/>
          </ac:spMkLst>
        </pc:spChg>
        <pc:spChg chg="mod">
          <ac:chgData name="hala alanzi" userId="35e6dce3cd6cbf21" providerId="LiveId" clId="{E99A6327-74A2-4AB2-B44B-2E2678D3E9EB}" dt="2022-01-18T18:13:07.123" v="777"/>
          <ac:spMkLst>
            <pc:docMk/>
            <pc:sldMk cId="825358027" sldId="300"/>
            <ac:spMk id="50" creationId="{F1996D0A-2ED7-4335-9ED0-2DC6AE7FA6D3}"/>
          </ac:spMkLst>
        </pc:spChg>
        <pc:spChg chg="mod">
          <ac:chgData name="hala alanzi" userId="35e6dce3cd6cbf21" providerId="LiveId" clId="{E99A6327-74A2-4AB2-B44B-2E2678D3E9EB}" dt="2022-01-18T18:13:15.981" v="781"/>
          <ac:spMkLst>
            <pc:docMk/>
            <pc:sldMk cId="825358027" sldId="300"/>
            <ac:spMk id="54" creationId="{93AD512F-9840-4623-9F6D-335418118899}"/>
          </ac:spMkLst>
        </pc:spChg>
        <pc:spChg chg="mod">
          <ac:chgData name="hala alanzi" userId="35e6dce3cd6cbf21" providerId="LiveId" clId="{E99A6327-74A2-4AB2-B44B-2E2678D3E9EB}" dt="2022-01-18T18:13:15.981" v="781"/>
          <ac:spMkLst>
            <pc:docMk/>
            <pc:sldMk cId="825358027" sldId="300"/>
            <ac:spMk id="55" creationId="{276E31EA-B375-4222-99D8-CE3D35B862F9}"/>
          </ac:spMkLst>
        </pc:spChg>
        <pc:spChg chg="mod">
          <ac:chgData name="hala alanzi" userId="35e6dce3cd6cbf21" providerId="LiveId" clId="{E99A6327-74A2-4AB2-B44B-2E2678D3E9EB}" dt="2022-01-18T18:13:15.981" v="781"/>
          <ac:spMkLst>
            <pc:docMk/>
            <pc:sldMk cId="825358027" sldId="300"/>
            <ac:spMk id="56" creationId="{990DAEE3-E30D-407F-9917-A755F8BC8758}"/>
          </ac:spMkLst>
        </pc:spChg>
        <pc:spChg chg="mod">
          <ac:chgData name="hala alanzi" userId="35e6dce3cd6cbf21" providerId="LiveId" clId="{E99A6327-74A2-4AB2-B44B-2E2678D3E9EB}" dt="2022-01-18T18:13:15.981" v="781"/>
          <ac:spMkLst>
            <pc:docMk/>
            <pc:sldMk cId="825358027" sldId="300"/>
            <ac:spMk id="57" creationId="{4B7337D5-33E6-4228-B527-25AE3B935C01}"/>
          </ac:spMkLst>
        </pc:spChg>
        <pc:spChg chg="mod">
          <ac:chgData name="hala alanzi" userId="35e6dce3cd6cbf21" providerId="LiveId" clId="{E99A6327-74A2-4AB2-B44B-2E2678D3E9EB}" dt="2022-01-18T18:13:15.981" v="781"/>
          <ac:spMkLst>
            <pc:docMk/>
            <pc:sldMk cId="825358027" sldId="300"/>
            <ac:spMk id="58" creationId="{80737519-1A5B-4F80-A728-75E566F7B9C3}"/>
          </ac:spMkLst>
        </pc:spChg>
        <pc:spChg chg="mod">
          <ac:chgData name="hala alanzi" userId="35e6dce3cd6cbf21" providerId="LiveId" clId="{E99A6327-74A2-4AB2-B44B-2E2678D3E9EB}" dt="2022-01-18T18:13:15.981" v="781"/>
          <ac:spMkLst>
            <pc:docMk/>
            <pc:sldMk cId="825358027" sldId="300"/>
            <ac:spMk id="59" creationId="{179C7124-0A48-4BA0-A742-27A4D6FA6D66}"/>
          </ac:spMkLst>
        </pc:spChg>
        <pc:spChg chg="mod">
          <ac:chgData name="hala alanzi" userId="35e6dce3cd6cbf21" providerId="LiveId" clId="{E99A6327-74A2-4AB2-B44B-2E2678D3E9EB}" dt="2022-01-18T18:13:15.981" v="781"/>
          <ac:spMkLst>
            <pc:docMk/>
            <pc:sldMk cId="825358027" sldId="300"/>
            <ac:spMk id="60" creationId="{A85ADBC5-FC00-47CB-BDF6-FF3D7C1A2C3A}"/>
          </ac:spMkLst>
        </pc:spChg>
        <pc:spChg chg="mod">
          <ac:chgData name="hala alanzi" userId="35e6dce3cd6cbf21" providerId="LiveId" clId="{E99A6327-74A2-4AB2-B44B-2E2678D3E9EB}" dt="2022-01-18T18:13:35.553" v="782"/>
          <ac:spMkLst>
            <pc:docMk/>
            <pc:sldMk cId="825358027" sldId="300"/>
            <ac:spMk id="62" creationId="{CE388CF7-9942-460B-97A7-F855A62664C2}"/>
          </ac:spMkLst>
        </pc:spChg>
        <pc:spChg chg="mod">
          <ac:chgData name="hala alanzi" userId="35e6dce3cd6cbf21" providerId="LiveId" clId="{E99A6327-74A2-4AB2-B44B-2E2678D3E9EB}" dt="2022-01-18T18:13:35.553" v="782"/>
          <ac:spMkLst>
            <pc:docMk/>
            <pc:sldMk cId="825358027" sldId="300"/>
            <ac:spMk id="66" creationId="{EBE6437C-D5CF-42BC-BF35-1536FCCA89B6}"/>
          </ac:spMkLst>
        </pc:spChg>
        <pc:spChg chg="mod">
          <ac:chgData name="hala alanzi" userId="35e6dce3cd6cbf21" providerId="LiveId" clId="{E99A6327-74A2-4AB2-B44B-2E2678D3E9EB}" dt="2022-01-18T18:13:35.553" v="782"/>
          <ac:spMkLst>
            <pc:docMk/>
            <pc:sldMk cId="825358027" sldId="300"/>
            <ac:spMk id="68" creationId="{2D9980D1-543C-42D3-B8F5-ADDE6AD51841}"/>
          </ac:spMkLst>
        </pc:spChg>
        <pc:spChg chg="mod">
          <ac:chgData name="hala alanzi" userId="35e6dce3cd6cbf21" providerId="LiveId" clId="{E99A6327-74A2-4AB2-B44B-2E2678D3E9EB}" dt="2022-01-18T18:13:35.553" v="782"/>
          <ac:spMkLst>
            <pc:docMk/>
            <pc:sldMk cId="825358027" sldId="300"/>
            <ac:spMk id="69" creationId="{E9725A58-CC00-4E27-A690-083F355AC41D}"/>
          </ac:spMkLst>
        </pc:spChg>
        <pc:spChg chg="mod">
          <ac:chgData name="hala alanzi" userId="35e6dce3cd6cbf21" providerId="LiveId" clId="{E99A6327-74A2-4AB2-B44B-2E2678D3E9EB}" dt="2022-01-18T18:13:35.553" v="782"/>
          <ac:spMkLst>
            <pc:docMk/>
            <pc:sldMk cId="825358027" sldId="300"/>
            <ac:spMk id="70" creationId="{8BAD8837-678A-455C-8F87-368E38464D6E}"/>
          </ac:spMkLst>
        </pc:spChg>
        <pc:spChg chg="mod">
          <ac:chgData name="hala alanzi" userId="35e6dce3cd6cbf21" providerId="LiveId" clId="{E99A6327-74A2-4AB2-B44B-2E2678D3E9EB}" dt="2022-01-18T18:13:35.553" v="782"/>
          <ac:spMkLst>
            <pc:docMk/>
            <pc:sldMk cId="825358027" sldId="300"/>
            <ac:spMk id="71" creationId="{8319326F-29AB-4666-B47D-764CD4093D10}"/>
          </ac:spMkLst>
        </pc:spChg>
        <pc:spChg chg="mod">
          <ac:chgData name="hala alanzi" userId="35e6dce3cd6cbf21" providerId="LiveId" clId="{E99A6327-74A2-4AB2-B44B-2E2678D3E9EB}" dt="2022-01-18T18:13:35.553" v="782"/>
          <ac:spMkLst>
            <pc:docMk/>
            <pc:sldMk cId="825358027" sldId="300"/>
            <ac:spMk id="72" creationId="{6B0BC1FC-1180-43A7-B1C9-0DC6515FE426}"/>
          </ac:spMkLst>
        </pc:spChg>
        <pc:spChg chg="mod">
          <ac:chgData name="hala alanzi" userId="35e6dce3cd6cbf21" providerId="LiveId" clId="{E99A6327-74A2-4AB2-B44B-2E2678D3E9EB}" dt="2022-01-18T18:13:35.553" v="782"/>
          <ac:spMkLst>
            <pc:docMk/>
            <pc:sldMk cId="825358027" sldId="300"/>
            <ac:spMk id="73" creationId="{DCF52B5E-3775-4F1E-A20B-D847648DC113}"/>
          </ac:spMkLst>
        </pc:spChg>
        <pc:spChg chg="mod">
          <ac:chgData name="hala alanzi" userId="35e6dce3cd6cbf21" providerId="LiveId" clId="{E99A6327-74A2-4AB2-B44B-2E2678D3E9EB}" dt="2022-01-18T18:13:35.553" v="782"/>
          <ac:spMkLst>
            <pc:docMk/>
            <pc:sldMk cId="825358027" sldId="300"/>
            <ac:spMk id="74" creationId="{0C5E715F-924E-4A8E-BD4B-ED12512CDC4A}"/>
          </ac:spMkLst>
        </pc:spChg>
        <pc:spChg chg="mod">
          <ac:chgData name="hala alanzi" userId="35e6dce3cd6cbf21" providerId="LiveId" clId="{E99A6327-74A2-4AB2-B44B-2E2678D3E9EB}" dt="2022-01-18T18:13:35.553" v="782"/>
          <ac:spMkLst>
            <pc:docMk/>
            <pc:sldMk cId="825358027" sldId="300"/>
            <ac:spMk id="75" creationId="{2DA706C1-F0F4-448F-93F3-B5A75B8B4C31}"/>
          </ac:spMkLst>
        </pc:spChg>
        <pc:spChg chg="mod">
          <ac:chgData name="hala alanzi" userId="35e6dce3cd6cbf21" providerId="LiveId" clId="{E99A6327-74A2-4AB2-B44B-2E2678D3E9EB}" dt="2022-01-18T18:13:35.553" v="782"/>
          <ac:spMkLst>
            <pc:docMk/>
            <pc:sldMk cId="825358027" sldId="300"/>
            <ac:spMk id="76" creationId="{EA1F0AB5-96F8-43C3-849F-72936BD3A226}"/>
          </ac:spMkLst>
        </pc:spChg>
        <pc:spChg chg="mod">
          <ac:chgData name="hala alanzi" userId="35e6dce3cd6cbf21" providerId="LiveId" clId="{E99A6327-74A2-4AB2-B44B-2E2678D3E9EB}" dt="2022-01-18T18:13:35.553" v="782"/>
          <ac:spMkLst>
            <pc:docMk/>
            <pc:sldMk cId="825358027" sldId="300"/>
            <ac:spMk id="77" creationId="{D66A2E8A-B4D8-46D7-BB3B-0BC34E60B035}"/>
          </ac:spMkLst>
        </pc:spChg>
        <pc:spChg chg="mod">
          <ac:chgData name="hala alanzi" userId="35e6dce3cd6cbf21" providerId="LiveId" clId="{E99A6327-74A2-4AB2-B44B-2E2678D3E9EB}" dt="2022-01-18T18:13:39.698" v="786"/>
          <ac:spMkLst>
            <pc:docMk/>
            <pc:sldMk cId="825358027" sldId="300"/>
            <ac:spMk id="79" creationId="{2A3E0AA4-1AF4-4AA8-B394-8E7917CC293E}"/>
          </ac:spMkLst>
        </pc:spChg>
        <pc:spChg chg="mod">
          <ac:chgData name="hala alanzi" userId="35e6dce3cd6cbf21" providerId="LiveId" clId="{E99A6327-74A2-4AB2-B44B-2E2678D3E9EB}" dt="2022-01-18T18:13:39.698" v="786"/>
          <ac:spMkLst>
            <pc:docMk/>
            <pc:sldMk cId="825358027" sldId="300"/>
            <ac:spMk id="83" creationId="{657F0875-3A33-42CD-B93E-D26E1EC1E247}"/>
          </ac:spMkLst>
        </pc:spChg>
        <pc:spChg chg="mod">
          <ac:chgData name="hala alanzi" userId="35e6dce3cd6cbf21" providerId="LiveId" clId="{E99A6327-74A2-4AB2-B44B-2E2678D3E9EB}" dt="2022-01-18T18:13:39.698" v="786"/>
          <ac:spMkLst>
            <pc:docMk/>
            <pc:sldMk cId="825358027" sldId="300"/>
            <ac:spMk id="85" creationId="{6FDE918F-BC5F-4E3D-BFBE-B637F5B5D6FD}"/>
          </ac:spMkLst>
        </pc:spChg>
        <pc:spChg chg="mod">
          <ac:chgData name="hala alanzi" userId="35e6dce3cd6cbf21" providerId="LiveId" clId="{E99A6327-74A2-4AB2-B44B-2E2678D3E9EB}" dt="2022-01-18T18:13:39.698" v="786"/>
          <ac:spMkLst>
            <pc:docMk/>
            <pc:sldMk cId="825358027" sldId="300"/>
            <ac:spMk id="86" creationId="{22CF387B-5F12-41EC-ABBA-13CF2B395ED6}"/>
          </ac:spMkLst>
        </pc:spChg>
        <pc:spChg chg="mod">
          <ac:chgData name="hala alanzi" userId="35e6dce3cd6cbf21" providerId="LiveId" clId="{E99A6327-74A2-4AB2-B44B-2E2678D3E9EB}" dt="2022-01-18T18:13:39.698" v="786"/>
          <ac:spMkLst>
            <pc:docMk/>
            <pc:sldMk cId="825358027" sldId="300"/>
            <ac:spMk id="87" creationId="{F7390F97-B606-451D-8B60-68882657B907}"/>
          </ac:spMkLst>
        </pc:spChg>
        <pc:spChg chg="mod">
          <ac:chgData name="hala alanzi" userId="35e6dce3cd6cbf21" providerId="LiveId" clId="{E99A6327-74A2-4AB2-B44B-2E2678D3E9EB}" dt="2022-01-18T18:13:39.698" v="786"/>
          <ac:spMkLst>
            <pc:docMk/>
            <pc:sldMk cId="825358027" sldId="300"/>
            <ac:spMk id="88" creationId="{FCBB6110-3AC1-4234-9726-8DD6FA7E4D02}"/>
          </ac:spMkLst>
        </pc:spChg>
        <pc:spChg chg="mod">
          <ac:chgData name="hala alanzi" userId="35e6dce3cd6cbf21" providerId="LiveId" clId="{E99A6327-74A2-4AB2-B44B-2E2678D3E9EB}" dt="2022-01-18T18:13:39.698" v="786"/>
          <ac:spMkLst>
            <pc:docMk/>
            <pc:sldMk cId="825358027" sldId="300"/>
            <ac:spMk id="89" creationId="{6BB72C17-3637-4DE3-BD8A-00D2D286DAA2}"/>
          </ac:spMkLst>
        </pc:spChg>
        <pc:spChg chg="mod">
          <ac:chgData name="hala alanzi" userId="35e6dce3cd6cbf21" providerId="LiveId" clId="{E99A6327-74A2-4AB2-B44B-2E2678D3E9EB}" dt="2022-01-18T18:13:39.698" v="786"/>
          <ac:spMkLst>
            <pc:docMk/>
            <pc:sldMk cId="825358027" sldId="300"/>
            <ac:spMk id="90" creationId="{4D0DA6A6-56DF-4D82-AA95-89A30A116EF0}"/>
          </ac:spMkLst>
        </pc:spChg>
        <pc:spChg chg="mod">
          <ac:chgData name="hala alanzi" userId="35e6dce3cd6cbf21" providerId="LiveId" clId="{E99A6327-74A2-4AB2-B44B-2E2678D3E9EB}" dt="2022-01-18T18:13:39.698" v="786"/>
          <ac:spMkLst>
            <pc:docMk/>
            <pc:sldMk cId="825358027" sldId="300"/>
            <ac:spMk id="91" creationId="{43E22CFB-E021-4E41-A431-9DFE6209CF8B}"/>
          </ac:spMkLst>
        </pc:spChg>
        <pc:spChg chg="mod">
          <ac:chgData name="hala alanzi" userId="35e6dce3cd6cbf21" providerId="LiveId" clId="{E99A6327-74A2-4AB2-B44B-2E2678D3E9EB}" dt="2022-01-18T18:13:39.698" v="786"/>
          <ac:spMkLst>
            <pc:docMk/>
            <pc:sldMk cId="825358027" sldId="300"/>
            <ac:spMk id="92" creationId="{265523F8-78F4-4C7C-9E56-1C3941F7139B}"/>
          </ac:spMkLst>
        </pc:spChg>
        <pc:spChg chg="mod">
          <ac:chgData name="hala alanzi" userId="35e6dce3cd6cbf21" providerId="LiveId" clId="{E99A6327-74A2-4AB2-B44B-2E2678D3E9EB}" dt="2022-01-18T18:13:39.698" v="786"/>
          <ac:spMkLst>
            <pc:docMk/>
            <pc:sldMk cId="825358027" sldId="300"/>
            <ac:spMk id="93" creationId="{16220F3B-E7C8-41AF-91D2-EC47F4A24CFF}"/>
          </ac:spMkLst>
        </pc:spChg>
        <pc:spChg chg="mod">
          <ac:chgData name="hala alanzi" userId="35e6dce3cd6cbf21" providerId="LiveId" clId="{E99A6327-74A2-4AB2-B44B-2E2678D3E9EB}" dt="2022-01-18T18:13:39.698" v="786"/>
          <ac:spMkLst>
            <pc:docMk/>
            <pc:sldMk cId="825358027" sldId="300"/>
            <ac:spMk id="94" creationId="{31E63A69-50AB-4374-AB9F-EEB679CB0F04}"/>
          </ac:spMkLst>
        </pc:spChg>
        <pc:grpChg chg="add del mod">
          <ac:chgData name="hala alanzi" userId="35e6dce3cd6cbf21" providerId="LiveId" clId="{E99A6327-74A2-4AB2-B44B-2E2678D3E9EB}" dt="2022-01-18T18:12:51.312" v="776" actId="478"/>
          <ac:grpSpMkLst>
            <pc:docMk/>
            <pc:sldMk cId="825358027" sldId="300"/>
            <ac:grpSpMk id="7" creationId="{9A8D4306-6BA1-4849-9CBD-CE0FB06179B7}"/>
          </ac:grpSpMkLst>
        </pc:grpChg>
        <pc:grpChg chg="mod">
          <ac:chgData name="hala alanzi" userId="35e6dce3cd6cbf21" providerId="LiveId" clId="{E99A6327-74A2-4AB2-B44B-2E2678D3E9EB}" dt="2022-01-18T18:10:45.705" v="772"/>
          <ac:grpSpMkLst>
            <pc:docMk/>
            <pc:sldMk cId="825358027" sldId="300"/>
            <ac:grpSpMk id="9" creationId="{66E5AE01-7A76-4FEF-9007-007937E4D773}"/>
          </ac:grpSpMkLst>
        </pc:grpChg>
        <pc:grpChg chg="mod">
          <ac:chgData name="hala alanzi" userId="35e6dce3cd6cbf21" providerId="LiveId" clId="{E99A6327-74A2-4AB2-B44B-2E2678D3E9EB}" dt="2022-01-18T18:10:45.705" v="772"/>
          <ac:grpSpMkLst>
            <pc:docMk/>
            <pc:sldMk cId="825358027" sldId="300"/>
            <ac:grpSpMk id="10" creationId="{BA16EF61-79B8-46D4-9162-8C885877CDE8}"/>
          </ac:grpSpMkLst>
        </pc:grpChg>
        <pc:grpChg chg="mod">
          <ac:chgData name="hala alanzi" userId="35e6dce3cd6cbf21" providerId="LiveId" clId="{E99A6327-74A2-4AB2-B44B-2E2678D3E9EB}" dt="2022-01-18T18:10:45.705" v="772"/>
          <ac:grpSpMkLst>
            <pc:docMk/>
            <pc:sldMk cId="825358027" sldId="300"/>
            <ac:grpSpMk id="11" creationId="{C786EFEE-03E0-4F3D-BA29-BB590C8B6703}"/>
          </ac:grpSpMkLst>
        </pc:grpChg>
        <pc:grpChg chg="mod">
          <ac:chgData name="hala alanzi" userId="35e6dce3cd6cbf21" providerId="LiveId" clId="{E99A6327-74A2-4AB2-B44B-2E2678D3E9EB}" dt="2022-01-18T18:10:45.705" v="772"/>
          <ac:grpSpMkLst>
            <pc:docMk/>
            <pc:sldMk cId="825358027" sldId="300"/>
            <ac:grpSpMk id="13" creationId="{9AB08907-3084-4EEA-8957-4C60CD264FF3}"/>
          </ac:grpSpMkLst>
        </pc:grpChg>
        <pc:grpChg chg="add del mod">
          <ac:chgData name="hala alanzi" userId="35e6dce3cd6cbf21" providerId="LiveId" clId="{E99A6327-74A2-4AB2-B44B-2E2678D3E9EB}" dt="2022-01-18T18:12:49.105" v="775" actId="478"/>
          <ac:grpSpMkLst>
            <pc:docMk/>
            <pc:sldMk cId="825358027" sldId="300"/>
            <ac:grpSpMk id="24" creationId="{F77D53B0-24B6-44E4-B31F-0284A436E28E}"/>
          </ac:grpSpMkLst>
        </pc:grpChg>
        <pc:grpChg chg="mod">
          <ac:chgData name="hala alanzi" userId="35e6dce3cd6cbf21" providerId="LiveId" clId="{E99A6327-74A2-4AB2-B44B-2E2678D3E9EB}" dt="2022-01-18T18:12:38.889" v="773"/>
          <ac:grpSpMkLst>
            <pc:docMk/>
            <pc:sldMk cId="825358027" sldId="300"/>
            <ac:grpSpMk id="26" creationId="{5917DA87-90E4-40A9-B03F-2A898C2EBB9A}"/>
          </ac:grpSpMkLst>
        </pc:grpChg>
        <pc:grpChg chg="mod">
          <ac:chgData name="hala alanzi" userId="35e6dce3cd6cbf21" providerId="LiveId" clId="{E99A6327-74A2-4AB2-B44B-2E2678D3E9EB}" dt="2022-01-18T18:12:38.889" v="773"/>
          <ac:grpSpMkLst>
            <pc:docMk/>
            <pc:sldMk cId="825358027" sldId="300"/>
            <ac:grpSpMk id="27" creationId="{D9041D58-5337-4E1E-BD48-3E5D6D7436B5}"/>
          </ac:grpSpMkLst>
        </pc:grpChg>
        <pc:grpChg chg="mod">
          <ac:chgData name="hala alanzi" userId="35e6dce3cd6cbf21" providerId="LiveId" clId="{E99A6327-74A2-4AB2-B44B-2E2678D3E9EB}" dt="2022-01-18T18:12:38.889" v="773"/>
          <ac:grpSpMkLst>
            <pc:docMk/>
            <pc:sldMk cId="825358027" sldId="300"/>
            <ac:grpSpMk id="28" creationId="{B9C13A1A-2378-4CC1-8ED9-C7B6773A9B98}"/>
          </ac:grpSpMkLst>
        </pc:grpChg>
        <pc:grpChg chg="mod">
          <ac:chgData name="hala alanzi" userId="35e6dce3cd6cbf21" providerId="LiveId" clId="{E99A6327-74A2-4AB2-B44B-2E2678D3E9EB}" dt="2022-01-18T18:12:38.889" v="773"/>
          <ac:grpSpMkLst>
            <pc:docMk/>
            <pc:sldMk cId="825358027" sldId="300"/>
            <ac:grpSpMk id="30" creationId="{F6AC9273-FBB7-4587-9160-E7C6386BAE0F}"/>
          </ac:grpSpMkLst>
        </pc:grpChg>
        <pc:grpChg chg="add del mod">
          <ac:chgData name="hala alanzi" userId="35e6dce3cd6cbf21" providerId="LiveId" clId="{E99A6327-74A2-4AB2-B44B-2E2678D3E9EB}" dt="2022-01-18T18:13:15.968" v="780"/>
          <ac:grpSpMkLst>
            <pc:docMk/>
            <pc:sldMk cId="825358027" sldId="300"/>
            <ac:grpSpMk id="41" creationId="{7C39E45E-3411-452B-ADBD-EBBB66E91309}"/>
          </ac:grpSpMkLst>
        </pc:grpChg>
        <pc:grpChg chg="mod">
          <ac:chgData name="hala alanzi" userId="35e6dce3cd6cbf21" providerId="LiveId" clId="{E99A6327-74A2-4AB2-B44B-2E2678D3E9EB}" dt="2022-01-18T18:13:07.123" v="777"/>
          <ac:grpSpMkLst>
            <pc:docMk/>
            <pc:sldMk cId="825358027" sldId="300"/>
            <ac:grpSpMk id="42" creationId="{010CABD2-E679-41FE-8722-6CFDC074443A}"/>
          </ac:grpSpMkLst>
        </pc:grpChg>
        <pc:grpChg chg="mod">
          <ac:chgData name="hala alanzi" userId="35e6dce3cd6cbf21" providerId="LiveId" clId="{E99A6327-74A2-4AB2-B44B-2E2678D3E9EB}" dt="2022-01-18T18:13:07.123" v="777"/>
          <ac:grpSpMkLst>
            <pc:docMk/>
            <pc:sldMk cId="825358027" sldId="300"/>
            <ac:grpSpMk id="43" creationId="{9DDE8A67-EE9A-4F9B-93ED-C7B9BF114D82}"/>
          </ac:grpSpMkLst>
        </pc:grpChg>
        <pc:grpChg chg="add mod">
          <ac:chgData name="hala alanzi" userId="35e6dce3cd6cbf21" providerId="LiveId" clId="{E99A6327-74A2-4AB2-B44B-2E2678D3E9EB}" dt="2022-01-18T18:13:56.937" v="788" actId="1076"/>
          <ac:grpSpMkLst>
            <pc:docMk/>
            <pc:sldMk cId="825358027" sldId="300"/>
            <ac:grpSpMk id="51" creationId="{B74F7AAE-6243-48E3-A1C1-FE9728E91CD0}"/>
          </ac:grpSpMkLst>
        </pc:grpChg>
        <pc:grpChg chg="mod">
          <ac:chgData name="hala alanzi" userId="35e6dce3cd6cbf21" providerId="LiveId" clId="{E99A6327-74A2-4AB2-B44B-2E2678D3E9EB}" dt="2022-01-18T18:13:15.981" v="781"/>
          <ac:grpSpMkLst>
            <pc:docMk/>
            <pc:sldMk cId="825358027" sldId="300"/>
            <ac:grpSpMk id="52" creationId="{FA5117DC-B2B1-42C9-AE18-071D0C5F9B30}"/>
          </ac:grpSpMkLst>
        </pc:grpChg>
        <pc:grpChg chg="mod">
          <ac:chgData name="hala alanzi" userId="35e6dce3cd6cbf21" providerId="LiveId" clId="{E99A6327-74A2-4AB2-B44B-2E2678D3E9EB}" dt="2022-01-18T18:13:15.981" v="781"/>
          <ac:grpSpMkLst>
            <pc:docMk/>
            <pc:sldMk cId="825358027" sldId="300"/>
            <ac:grpSpMk id="53" creationId="{51562B9E-2463-4A82-9B64-F104F1A76FE7}"/>
          </ac:grpSpMkLst>
        </pc:grpChg>
        <pc:grpChg chg="add del mod">
          <ac:chgData name="hala alanzi" userId="35e6dce3cd6cbf21" providerId="LiveId" clId="{E99A6327-74A2-4AB2-B44B-2E2678D3E9EB}" dt="2022-01-18T18:13:39.688" v="785"/>
          <ac:grpSpMkLst>
            <pc:docMk/>
            <pc:sldMk cId="825358027" sldId="300"/>
            <ac:grpSpMk id="61" creationId="{46567215-C729-48B7-A616-EC01F381D703}"/>
          </ac:grpSpMkLst>
        </pc:grpChg>
        <pc:grpChg chg="mod">
          <ac:chgData name="hala alanzi" userId="35e6dce3cd6cbf21" providerId="LiveId" clId="{E99A6327-74A2-4AB2-B44B-2E2678D3E9EB}" dt="2022-01-18T18:13:35.553" v="782"/>
          <ac:grpSpMkLst>
            <pc:docMk/>
            <pc:sldMk cId="825358027" sldId="300"/>
            <ac:grpSpMk id="63" creationId="{6E40BF15-5751-4A27-B925-B425FF547C3C}"/>
          </ac:grpSpMkLst>
        </pc:grpChg>
        <pc:grpChg chg="mod">
          <ac:chgData name="hala alanzi" userId="35e6dce3cd6cbf21" providerId="LiveId" clId="{E99A6327-74A2-4AB2-B44B-2E2678D3E9EB}" dt="2022-01-18T18:13:35.553" v="782"/>
          <ac:grpSpMkLst>
            <pc:docMk/>
            <pc:sldMk cId="825358027" sldId="300"/>
            <ac:grpSpMk id="64" creationId="{BDA48E8B-9598-4D60-895F-2B3436F09DA2}"/>
          </ac:grpSpMkLst>
        </pc:grpChg>
        <pc:grpChg chg="mod">
          <ac:chgData name="hala alanzi" userId="35e6dce3cd6cbf21" providerId="LiveId" clId="{E99A6327-74A2-4AB2-B44B-2E2678D3E9EB}" dt="2022-01-18T18:13:35.553" v="782"/>
          <ac:grpSpMkLst>
            <pc:docMk/>
            <pc:sldMk cId="825358027" sldId="300"/>
            <ac:grpSpMk id="65" creationId="{D9201FBD-0F0F-4FEB-8C90-84C174C57606}"/>
          </ac:grpSpMkLst>
        </pc:grpChg>
        <pc:grpChg chg="mod">
          <ac:chgData name="hala alanzi" userId="35e6dce3cd6cbf21" providerId="LiveId" clId="{E99A6327-74A2-4AB2-B44B-2E2678D3E9EB}" dt="2022-01-18T18:13:35.553" v="782"/>
          <ac:grpSpMkLst>
            <pc:docMk/>
            <pc:sldMk cId="825358027" sldId="300"/>
            <ac:grpSpMk id="67" creationId="{9A59AD16-0508-48E4-8660-58F5A56A3521}"/>
          </ac:grpSpMkLst>
        </pc:grpChg>
        <pc:grpChg chg="add mod">
          <ac:chgData name="hala alanzi" userId="35e6dce3cd6cbf21" providerId="LiveId" clId="{E99A6327-74A2-4AB2-B44B-2E2678D3E9EB}" dt="2022-01-18T18:13:50.208" v="787" actId="1076"/>
          <ac:grpSpMkLst>
            <pc:docMk/>
            <pc:sldMk cId="825358027" sldId="300"/>
            <ac:grpSpMk id="78" creationId="{29062C0F-2E83-4CF0-A8DB-2069E34B4A14}"/>
          </ac:grpSpMkLst>
        </pc:grpChg>
        <pc:grpChg chg="mod">
          <ac:chgData name="hala alanzi" userId="35e6dce3cd6cbf21" providerId="LiveId" clId="{E99A6327-74A2-4AB2-B44B-2E2678D3E9EB}" dt="2022-01-18T18:13:39.698" v="786"/>
          <ac:grpSpMkLst>
            <pc:docMk/>
            <pc:sldMk cId="825358027" sldId="300"/>
            <ac:grpSpMk id="80" creationId="{F54A40D3-E606-4619-A838-29C7A6FE9C55}"/>
          </ac:grpSpMkLst>
        </pc:grpChg>
        <pc:grpChg chg="mod">
          <ac:chgData name="hala alanzi" userId="35e6dce3cd6cbf21" providerId="LiveId" clId="{E99A6327-74A2-4AB2-B44B-2E2678D3E9EB}" dt="2022-01-18T18:13:39.698" v="786"/>
          <ac:grpSpMkLst>
            <pc:docMk/>
            <pc:sldMk cId="825358027" sldId="300"/>
            <ac:grpSpMk id="81" creationId="{4C2C6BDF-6AF7-41A9-A3FC-1FB275031002}"/>
          </ac:grpSpMkLst>
        </pc:grpChg>
        <pc:grpChg chg="mod">
          <ac:chgData name="hala alanzi" userId="35e6dce3cd6cbf21" providerId="LiveId" clId="{E99A6327-74A2-4AB2-B44B-2E2678D3E9EB}" dt="2022-01-18T18:13:39.698" v="786"/>
          <ac:grpSpMkLst>
            <pc:docMk/>
            <pc:sldMk cId="825358027" sldId="300"/>
            <ac:grpSpMk id="82" creationId="{44A37134-2F96-420F-AECE-6E37EFBB8C3B}"/>
          </ac:grpSpMkLst>
        </pc:grpChg>
        <pc:grpChg chg="mod">
          <ac:chgData name="hala alanzi" userId="35e6dce3cd6cbf21" providerId="LiveId" clId="{E99A6327-74A2-4AB2-B44B-2E2678D3E9EB}" dt="2022-01-18T18:13:39.698" v="786"/>
          <ac:grpSpMkLst>
            <pc:docMk/>
            <pc:sldMk cId="825358027" sldId="300"/>
            <ac:grpSpMk id="84" creationId="{12F875D6-8B5E-447C-820A-305811250D1A}"/>
          </ac:grpSpMkLst>
        </pc:grpChg>
        <pc:cxnChg chg="add del mod">
          <ac:chgData name="hala alanzi" userId="35e6dce3cd6cbf21" providerId="LiveId" clId="{E99A6327-74A2-4AB2-B44B-2E2678D3E9EB}" dt="2022-01-19T06:23:39.902" v="1250" actId="478"/>
          <ac:cxnSpMkLst>
            <pc:docMk/>
            <pc:sldMk cId="825358027" sldId="300"/>
            <ac:cxnSpMk id="6" creationId="{32728E03-D710-48EE-A5F7-F62701BDDAF0}"/>
          </ac:cxnSpMkLst>
        </pc:cxnChg>
      </pc:sldChg>
      <pc:sldChg chg="addSp delSp modSp new mod">
        <pc:chgData name="hala alanzi" userId="35e6dce3cd6cbf21" providerId="LiveId" clId="{E99A6327-74A2-4AB2-B44B-2E2678D3E9EB}" dt="2022-01-19T18:42:13.369" v="2227" actId="164"/>
        <pc:sldMkLst>
          <pc:docMk/>
          <pc:sldMk cId="1272105448" sldId="301"/>
        </pc:sldMkLst>
        <pc:spChg chg="del">
          <ac:chgData name="hala alanzi" userId="35e6dce3cd6cbf21" providerId="LiveId" clId="{E99A6327-74A2-4AB2-B44B-2E2678D3E9EB}" dt="2022-01-18T18:15:04.642" v="796" actId="21"/>
          <ac:spMkLst>
            <pc:docMk/>
            <pc:sldMk cId="1272105448" sldId="301"/>
            <ac:spMk id="2" creationId="{02E26966-D40B-4277-AA45-FD24DD9AAB38}"/>
          </ac:spMkLst>
        </pc:spChg>
        <pc:spChg chg="del">
          <ac:chgData name="hala alanzi" userId="35e6dce3cd6cbf21" providerId="LiveId" clId="{E99A6327-74A2-4AB2-B44B-2E2678D3E9EB}" dt="2022-01-18T18:15:07.773" v="797" actId="21"/>
          <ac:spMkLst>
            <pc:docMk/>
            <pc:sldMk cId="1272105448" sldId="301"/>
            <ac:spMk id="3" creationId="{30D2F38F-6719-4252-BD6B-0BB6ACEA8948}"/>
          </ac:spMkLst>
        </pc:spChg>
        <pc:spChg chg="add mod">
          <ac:chgData name="hala alanzi" userId="35e6dce3cd6cbf21" providerId="LiveId" clId="{E99A6327-74A2-4AB2-B44B-2E2678D3E9EB}" dt="2022-01-19T06:23:35.069" v="1249" actId="1076"/>
          <ac:spMkLst>
            <pc:docMk/>
            <pc:sldMk cId="1272105448" sldId="301"/>
            <ac:spMk id="5" creationId="{CC807AF5-D1E9-4EBA-A560-E393C7CE78BD}"/>
          </ac:spMkLst>
        </pc:spChg>
        <pc:spChg chg="add del mod">
          <ac:chgData name="hala alanzi" userId="35e6dce3cd6cbf21" providerId="LiveId" clId="{E99A6327-74A2-4AB2-B44B-2E2678D3E9EB}" dt="2022-01-19T18:30:44.882" v="2195" actId="478"/>
          <ac:spMkLst>
            <pc:docMk/>
            <pc:sldMk cId="1272105448" sldId="301"/>
            <ac:spMk id="8" creationId="{70EF4055-1F95-4771-B783-7CF2F18999E9}"/>
          </ac:spMkLst>
        </pc:spChg>
        <pc:grpChg chg="add mod">
          <ac:chgData name="hala alanzi" userId="35e6dce3cd6cbf21" providerId="LiveId" clId="{E99A6327-74A2-4AB2-B44B-2E2678D3E9EB}" dt="2022-01-19T18:38:17.749" v="2216" actId="164"/>
          <ac:grpSpMkLst>
            <pc:docMk/>
            <pc:sldMk cId="1272105448" sldId="301"/>
            <ac:grpSpMk id="13" creationId="{CCF7CCC4-D59E-43DD-8D98-2672189223B8}"/>
          </ac:grpSpMkLst>
        </pc:grpChg>
        <pc:grpChg chg="add mod">
          <ac:chgData name="hala alanzi" userId="35e6dce3cd6cbf21" providerId="LiveId" clId="{E99A6327-74A2-4AB2-B44B-2E2678D3E9EB}" dt="2022-01-19T18:38:29.087" v="2217" actId="164"/>
          <ac:grpSpMkLst>
            <pc:docMk/>
            <pc:sldMk cId="1272105448" sldId="301"/>
            <ac:grpSpMk id="18" creationId="{F6D23FB9-14AF-4A01-9744-385E0AEB1FC6}"/>
          </ac:grpSpMkLst>
        </pc:grpChg>
        <pc:grpChg chg="add mod">
          <ac:chgData name="hala alanzi" userId="35e6dce3cd6cbf21" providerId="LiveId" clId="{E99A6327-74A2-4AB2-B44B-2E2678D3E9EB}" dt="2022-01-19T18:39:45.108" v="2222" actId="164"/>
          <ac:grpSpMkLst>
            <pc:docMk/>
            <pc:sldMk cId="1272105448" sldId="301"/>
            <ac:grpSpMk id="19" creationId="{00527D0D-2240-43D7-9C8A-C60A9FC956CD}"/>
          </ac:grpSpMkLst>
        </pc:grpChg>
        <pc:grpChg chg="add mod">
          <ac:chgData name="hala alanzi" userId="35e6dce3cd6cbf21" providerId="LiveId" clId="{E99A6327-74A2-4AB2-B44B-2E2678D3E9EB}" dt="2022-01-19T18:42:13.369" v="2227" actId="164"/>
          <ac:grpSpMkLst>
            <pc:docMk/>
            <pc:sldMk cId="1272105448" sldId="301"/>
            <ac:grpSpMk id="22" creationId="{582E088F-3397-423C-AC55-301E9248EE0C}"/>
          </ac:grpSpMkLst>
        </pc:grpChg>
        <pc:grpChg chg="add mod">
          <ac:chgData name="hala alanzi" userId="35e6dce3cd6cbf21" providerId="LiveId" clId="{E99A6327-74A2-4AB2-B44B-2E2678D3E9EB}" dt="2022-01-19T18:42:13.369" v="2227" actId="164"/>
          <ac:grpSpMkLst>
            <pc:docMk/>
            <pc:sldMk cId="1272105448" sldId="301"/>
            <ac:grpSpMk id="25" creationId="{5E8C3C55-9F6C-4F5A-86D2-7BD6B49ECCE7}"/>
          </ac:grpSpMkLst>
        </pc:grpChg>
        <pc:picChg chg="add mod">
          <ac:chgData name="hala alanzi" userId="35e6dce3cd6cbf21" providerId="LiveId" clId="{E99A6327-74A2-4AB2-B44B-2E2678D3E9EB}" dt="2022-01-19T18:34:02.246" v="2205" actId="164"/>
          <ac:picMkLst>
            <pc:docMk/>
            <pc:sldMk cId="1272105448" sldId="301"/>
            <ac:picMk id="10" creationId="{8ABF0FEC-AE10-420F-B6D2-864363559DB0}"/>
          </ac:picMkLst>
        </pc:picChg>
        <pc:picChg chg="add mod">
          <ac:chgData name="hala alanzi" userId="35e6dce3cd6cbf21" providerId="LiveId" clId="{E99A6327-74A2-4AB2-B44B-2E2678D3E9EB}" dt="2022-01-19T18:34:02.246" v="2205" actId="164"/>
          <ac:picMkLst>
            <pc:docMk/>
            <pc:sldMk cId="1272105448" sldId="301"/>
            <ac:picMk id="12" creationId="{5AAB15DD-E855-423C-8979-E42C7521E1C2}"/>
          </ac:picMkLst>
        </pc:picChg>
        <pc:picChg chg="add mod">
          <ac:chgData name="hala alanzi" userId="35e6dce3cd6cbf21" providerId="LiveId" clId="{E99A6327-74A2-4AB2-B44B-2E2678D3E9EB}" dt="2022-01-19T18:38:17.749" v="2216" actId="164"/>
          <ac:picMkLst>
            <pc:docMk/>
            <pc:sldMk cId="1272105448" sldId="301"/>
            <ac:picMk id="15" creationId="{ABCF1EDF-95B5-4D00-B057-6E0C22E83F56}"/>
          </ac:picMkLst>
        </pc:picChg>
        <pc:picChg chg="add mod">
          <ac:chgData name="hala alanzi" userId="35e6dce3cd6cbf21" providerId="LiveId" clId="{E99A6327-74A2-4AB2-B44B-2E2678D3E9EB}" dt="2022-01-19T18:38:29.087" v="2217" actId="164"/>
          <ac:picMkLst>
            <pc:docMk/>
            <pc:sldMk cId="1272105448" sldId="301"/>
            <ac:picMk id="17" creationId="{453DAE18-C682-46D6-A8C1-EE0892485D39}"/>
          </ac:picMkLst>
        </pc:picChg>
        <pc:picChg chg="add mod">
          <ac:chgData name="hala alanzi" userId="35e6dce3cd6cbf21" providerId="LiveId" clId="{E99A6327-74A2-4AB2-B44B-2E2678D3E9EB}" dt="2022-01-19T18:39:45.108" v="2222" actId="164"/>
          <ac:picMkLst>
            <pc:docMk/>
            <pc:sldMk cId="1272105448" sldId="301"/>
            <ac:picMk id="21" creationId="{AED88DD9-1C6B-41E7-98DD-BEBF5E5F9A9D}"/>
          </ac:picMkLst>
        </pc:picChg>
        <pc:picChg chg="add mod">
          <ac:chgData name="hala alanzi" userId="35e6dce3cd6cbf21" providerId="LiveId" clId="{E99A6327-74A2-4AB2-B44B-2E2678D3E9EB}" dt="2022-01-19T18:42:13.369" v="2227" actId="164"/>
          <ac:picMkLst>
            <pc:docMk/>
            <pc:sldMk cId="1272105448" sldId="301"/>
            <ac:picMk id="24" creationId="{002203B0-7220-466C-9BA9-D2589B2A1BC6}"/>
          </ac:picMkLst>
        </pc:picChg>
        <pc:cxnChg chg="add del mod">
          <ac:chgData name="hala alanzi" userId="35e6dce3cd6cbf21" providerId="LiveId" clId="{E99A6327-74A2-4AB2-B44B-2E2678D3E9EB}" dt="2022-01-19T06:23:30.576" v="1248" actId="478"/>
          <ac:cxnSpMkLst>
            <pc:docMk/>
            <pc:sldMk cId="1272105448" sldId="301"/>
            <ac:cxnSpMk id="6" creationId="{70916EE8-1862-4184-9E1A-20809167321A}"/>
          </ac:cxnSpMkLst>
        </pc:cxnChg>
      </pc:sldChg>
      <pc:sldChg chg="addSp delSp modSp new mod">
        <pc:chgData name="hala alanzi" userId="35e6dce3cd6cbf21" providerId="LiveId" clId="{E99A6327-74A2-4AB2-B44B-2E2678D3E9EB}" dt="2022-01-19T19:19:50.180" v="2490"/>
        <pc:sldMkLst>
          <pc:docMk/>
          <pc:sldMk cId="520271112" sldId="302"/>
        </pc:sldMkLst>
        <pc:spChg chg="del">
          <ac:chgData name="hala alanzi" userId="35e6dce3cd6cbf21" providerId="LiveId" clId="{E99A6327-74A2-4AB2-B44B-2E2678D3E9EB}" dt="2022-01-18T18:17:48.102" v="835" actId="21"/>
          <ac:spMkLst>
            <pc:docMk/>
            <pc:sldMk cId="520271112" sldId="302"/>
            <ac:spMk id="2" creationId="{C0D0D9A7-428F-413C-910D-349511321738}"/>
          </ac:spMkLst>
        </pc:spChg>
        <pc:spChg chg="del">
          <ac:chgData name="hala alanzi" userId="35e6dce3cd6cbf21" providerId="LiveId" clId="{E99A6327-74A2-4AB2-B44B-2E2678D3E9EB}" dt="2022-01-18T18:17:51.165" v="836" actId="21"/>
          <ac:spMkLst>
            <pc:docMk/>
            <pc:sldMk cId="520271112" sldId="302"/>
            <ac:spMk id="3" creationId="{AF39A3BA-A135-4B02-A877-7DC672B9461F}"/>
          </ac:spMkLst>
        </pc:spChg>
        <pc:spChg chg="add mod">
          <ac:chgData name="hala alanzi" userId="35e6dce3cd6cbf21" providerId="LiveId" clId="{E99A6327-74A2-4AB2-B44B-2E2678D3E9EB}" dt="2022-01-19T18:50:36.711" v="2326" actId="13926"/>
          <ac:spMkLst>
            <pc:docMk/>
            <pc:sldMk cId="520271112" sldId="302"/>
            <ac:spMk id="5" creationId="{DAB3B10F-16C1-4B8D-B676-608CFA705406}"/>
          </ac:spMkLst>
        </pc:spChg>
        <pc:spChg chg="add del">
          <ac:chgData name="hala alanzi" userId="35e6dce3cd6cbf21" providerId="LiveId" clId="{E99A6327-74A2-4AB2-B44B-2E2678D3E9EB}" dt="2022-01-18T18:18:31.733" v="838" actId="22"/>
          <ac:spMkLst>
            <pc:docMk/>
            <pc:sldMk cId="520271112" sldId="302"/>
            <ac:spMk id="10" creationId="{841397FE-4306-4975-AD0E-20E3F7808910}"/>
          </ac:spMkLst>
        </pc:spChg>
        <pc:spChg chg="add del mod">
          <ac:chgData name="hala alanzi" userId="35e6dce3cd6cbf21" providerId="LiveId" clId="{E99A6327-74A2-4AB2-B44B-2E2678D3E9EB}" dt="2022-01-19T18:47:41.283" v="2303" actId="478"/>
          <ac:spMkLst>
            <pc:docMk/>
            <pc:sldMk cId="520271112" sldId="302"/>
            <ac:spMk id="12" creationId="{8B42A155-6903-40FA-831C-C3AD85AEFF4E}"/>
          </ac:spMkLst>
        </pc:spChg>
        <pc:spChg chg="add del">
          <ac:chgData name="hala alanzi" userId="35e6dce3cd6cbf21" providerId="LiveId" clId="{E99A6327-74A2-4AB2-B44B-2E2678D3E9EB}" dt="2022-01-18T18:18:44.547" v="845" actId="22"/>
          <ac:spMkLst>
            <pc:docMk/>
            <pc:sldMk cId="520271112" sldId="302"/>
            <ac:spMk id="14" creationId="{0D18F6F0-2BFA-4CF2-B20C-D4E9B783769D}"/>
          </ac:spMkLst>
        </pc:spChg>
        <pc:spChg chg="add del mod">
          <ac:chgData name="hala alanzi" userId="35e6dce3cd6cbf21" providerId="LiveId" clId="{E99A6327-74A2-4AB2-B44B-2E2678D3E9EB}" dt="2022-01-19T18:47:56.086" v="2307" actId="478"/>
          <ac:spMkLst>
            <pc:docMk/>
            <pc:sldMk cId="520271112" sldId="302"/>
            <ac:spMk id="16" creationId="{6FE8A51A-A5F7-43D5-A0FF-C6781AA5301A}"/>
          </ac:spMkLst>
        </pc:spChg>
        <pc:spChg chg="add del mod">
          <ac:chgData name="hala alanzi" userId="35e6dce3cd6cbf21" providerId="LiveId" clId="{E99A6327-74A2-4AB2-B44B-2E2678D3E9EB}" dt="2022-01-18T18:18:59.219" v="850" actId="21"/>
          <ac:spMkLst>
            <pc:docMk/>
            <pc:sldMk cId="520271112" sldId="302"/>
            <ac:spMk id="18" creationId="{6354932D-7AE9-4436-8EDA-12A3AAAE1F94}"/>
          </ac:spMkLst>
        </pc:spChg>
        <pc:spChg chg="add del mod">
          <ac:chgData name="hala alanzi" userId="35e6dce3cd6cbf21" providerId="LiveId" clId="{E99A6327-74A2-4AB2-B44B-2E2678D3E9EB}" dt="2022-01-18T18:19:03.384" v="854"/>
          <ac:spMkLst>
            <pc:docMk/>
            <pc:sldMk cId="520271112" sldId="302"/>
            <ac:spMk id="19" creationId="{BF6729A3-C38D-40FA-AAB5-E84124CC92EA}"/>
          </ac:spMkLst>
        </pc:spChg>
        <pc:spChg chg="add del">
          <ac:chgData name="hala alanzi" userId="35e6dce3cd6cbf21" providerId="LiveId" clId="{E99A6327-74A2-4AB2-B44B-2E2678D3E9EB}" dt="2022-01-18T18:19:36.949" v="868" actId="22"/>
          <ac:spMkLst>
            <pc:docMk/>
            <pc:sldMk cId="520271112" sldId="302"/>
            <ac:spMk id="23" creationId="{BF56E92D-B030-4965-B12B-BD72D130E2BD}"/>
          </ac:spMkLst>
        </pc:spChg>
        <pc:spChg chg="add del mod">
          <ac:chgData name="hala alanzi" userId="35e6dce3cd6cbf21" providerId="LiveId" clId="{E99A6327-74A2-4AB2-B44B-2E2678D3E9EB}" dt="2022-01-19T18:47:49.390" v="2305" actId="478"/>
          <ac:spMkLst>
            <pc:docMk/>
            <pc:sldMk cId="520271112" sldId="302"/>
            <ac:spMk id="25" creationId="{AC1C2B41-B528-4337-B2E9-224618CEDB03}"/>
          </ac:spMkLst>
        </pc:spChg>
        <pc:spChg chg="add del mod">
          <ac:chgData name="hala alanzi" userId="35e6dce3cd6cbf21" providerId="LiveId" clId="{E99A6327-74A2-4AB2-B44B-2E2678D3E9EB}" dt="2022-01-19T18:47:47.774" v="2304" actId="21"/>
          <ac:spMkLst>
            <pc:docMk/>
            <pc:sldMk cId="520271112" sldId="302"/>
            <ac:spMk id="27" creationId="{584E7EA9-EA8D-464B-8A1D-370DD9C38589}"/>
          </ac:spMkLst>
        </pc:spChg>
        <pc:spChg chg="add del mod">
          <ac:chgData name="hala alanzi" userId="35e6dce3cd6cbf21" providerId="LiveId" clId="{E99A6327-74A2-4AB2-B44B-2E2678D3E9EB}" dt="2022-01-19T18:47:52.899" v="2306" actId="478"/>
          <ac:spMkLst>
            <pc:docMk/>
            <pc:sldMk cId="520271112" sldId="302"/>
            <ac:spMk id="29" creationId="{1D71E9BC-6EA0-4E4D-BE1D-0BC6239D1730}"/>
          </ac:spMkLst>
        </pc:spChg>
        <pc:spChg chg="add del mod">
          <ac:chgData name="hala alanzi" userId="35e6dce3cd6cbf21" providerId="LiveId" clId="{E99A6327-74A2-4AB2-B44B-2E2678D3E9EB}" dt="2022-01-19T18:48:17.324" v="2309" actId="478"/>
          <ac:spMkLst>
            <pc:docMk/>
            <pc:sldMk cId="520271112" sldId="302"/>
            <ac:spMk id="31" creationId="{09F148C4-F9F6-4A16-9814-5888B0560E7F}"/>
          </ac:spMkLst>
        </pc:spChg>
        <pc:spChg chg="add del mod">
          <ac:chgData name="hala alanzi" userId="35e6dce3cd6cbf21" providerId="LiveId" clId="{E99A6327-74A2-4AB2-B44B-2E2678D3E9EB}" dt="2022-01-19T18:48:20.583" v="2310" actId="478"/>
          <ac:spMkLst>
            <pc:docMk/>
            <pc:sldMk cId="520271112" sldId="302"/>
            <ac:spMk id="33" creationId="{62C1FB5C-A981-443F-874C-F5B3E0CC2583}"/>
          </ac:spMkLst>
        </pc:spChg>
        <pc:spChg chg="add del mod">
          <ac:chgData name="hala alanzi" userId="35e6dce3cd6cbf21" providerId="LiveId" clId="{E99A6327-74A2-4AB2-B44B-2E2678D3E9EB}" dt="2022-01-19T18:48:23.207" v="2311" actId="478"/>
          <ac:spMkLst>
            <pc:docMk/>
            <pc:sldMk cId="520271112" sldId="302"/>
            <ac:spMk id="35" creationId="{8C8A278F-A68F-445A-980F-2A26516AEBED}"/>
          </ac:spMkLst>
        </pc:spChg>
        <pc:spChg chg="add del mod">
          <ac:chgData name="hala alanzi" userId="35e6dce3cd6cbf21" providerId="LiveId" clId="{E99A6327-74A2-4AB2-B44B-2E2678D3E9EB}" dt="2022-01-19T18:47:58.694" v="2308" actId="478"/>
          <ac:spMkLst>
            <pc:docMk/>
            <pc:sldMk cId="520271112" sldId="302"/>
            <ac:spMk id="37" creationId="{D7B332C5-AE8E-48EE-A38F-1A545911701F}"/>
          </ac:spMkLst>
        </pc:spChg>
        <pc:spChg chg="add del mod">
          <ac:chgData name="hala alanzi" userId="35e6dce3cd6cbf21" providerId="LiveId" clId="{E99A6327-74A2-4AB2-B44B-2E2678D3E9EB}" dt="2022-01-19T18:48:26.654" v="2312" actId="478"/>
          <ac:spMkLst>
            <pc:docMk/>
            <pc:sldMk cId="520271112" sldId="302"/>
            <ac:spMk id="39" creationId="{9D1B1969-F78D-49B5-97D5-2A1AFDC67C8F}"/>
          </ac:spMkLst>
        </pc:spChg>
        <pc:graphicFrameChg chg="add mod modGraphic">
          <ac:chgData name="hala alanzi" userId="35e6dce3cd6cbf21" providerId="LiveId" clId="{E99A6327-74A2-4AB2-B44B-2E2678D3E9EB}" dt="2022-01-19T19:19:27.136" v="2488"/>
          <ac:graphicFrameMkLst>
            <pc:docMk/>
            <pc:sldMk cId="520271112" sldId="302"/>
            <ac:graphicFrameMk id="44" creationId="{A72564F7-A620-4C99-88BB-F177D7118487}"/>
          </ac:graphicFrameMkLst>
        </pc:graphicFrameChg>
        <pc:graphicFrameChg chg="add mod modGraphic">
          <ac:chgData name="hala alanzi" userId="35e6dce3cd6cbf21" providerId="LiveId" clId="{E99A6327-74A2-4AB2-B44B-2E2678D3E9EB}" dt="2022-01-19T19:19:50.180" v="2490"/>
          <ac:graphicFrameMkLst>
            <pc:docMk/>
            <pc:sldMk cId="520271112" sldId="302"/>
            <ac:graphicFrameMk id="45" creationId="{37FDFDCA-15A3-49FF-82C3-FE9BA172B650}"/>
          </ac:graphicFrameMkLst>
        </pc:graphicFrameChg>
        <pc:graphicFrameChg chg="add del mod">
          <ac:chgData name="hala alanzi" userId="35e6dce3cd6cbf21" providerId="LiveId" clId="{E99A6327-74A2-4AB2-B44B-2E2678D3E9EB}" dt="2022-01-19T18:45:45.159" v="2298" actId="21"/>
          <ac:graphicFrameMkLst>
            <pc:docMk/>
            <pc:sldMk cId="520271112" sldId="302"/>
            <ac:graphicFrameMk id="46" creationId="{F5772CB9-07F1-45C6-AB7C-F35CFA60D6FD}"/>
          </ac:graphicFrameMkLst>
        </pc:graphicFrameChg>
        <pc:graphicFrameChg chg="add del mod modGraphic">
          <ac:chgData name="hala alanzi" userId="35e6dce3cd6cbf21" providerId="LiveId" clId="{E99A6327-74A2-4AB2-B44B-2E2678D3E9EB}" dt="2022-01-19T18:45:29.116" v="2296" actId="21"/>
          <ac:graphicFrameMkLst>
            <pc:docMk/>
            <pc:sldMk cId="520271112" sldId="302"/>
            <ac:graphicFrameMk id="47" creationId="{5504F9A1-B932-47ED-A9C4-B7BF3878F8F3}"/>
          </ac:graphicFrameMkLst>
        </pc:graphicFrameChg>
        <pc:graphicFrameChg chg="add del mod">
          <ac:chgData name="hala alanzi" userId="35e6dce3cd6cbf21" providerId="LiveId" clId="{E99A6327-74A2-4AB2-B44B-2E2678D3E9EB}" dt="2022-01-19T18:45:35.180" v="2297" actId="21"/>
          <ac:graphicFrameMkLst>
            <pc:docMk/>
            <pc:sldMk cId="520271112" sldId="302"/>
            <ac:graphicFrameMk id="48" creationId="{D67AB659-EEAC-402C-A869-16B8D4D18139}"/>
          </ac:graphicFrameMkLst>
        </pc:graphicFrameChg>
        <pc:graphicFrameChg chg="add del mod">
          <ac:chgData name="hala alanzi" userId="35e6dce3cd6cbf21" providerId="LiveId" clId="{E99A6327-74A2-4AB2-B44B-2E2678D3E9EB}" dt="2022-01-19T18:44:17.179" v="2235" actId="478"/>
          <ac:graphicFrameMkLst>
            <pc:docMk/>
            <pc:sldMk cId="520271112" sldId="302"/>
            <ac:graphicFrameMk id="49" creationId="{55B6084A-9878-494E-9D30-4B18E4E8E654}"/>
          </ac:graphicFrameMkLst>
        </pc:graphicFrameChg>
        <pc:graphicFrameChg chg="add del mod">
          <ac:chgData name="hala alanzi" userId="35e6dce3cd6cbf21" providerId="LiveId" clId="{E99A6327-74A2-4AB2-B44B-2E2678D3E9EB}" dt="2022-01-19T18:44:17.179" v="2235" actId="478"/>
          <ac:graphicFrameMkLst>
            <pc:docMk/>
            <pc:sldMk cId="520271112" sldId="302"/>
            <ac:graphicFrameMk id="50" creationId="{B7793139-4D42-4F90-9C0C-56109D50771F}"/>
          </ac:graphicFrameMkLst>
        </pc:graphicFrameChg>
        <pc:graphicFrameChg chg="add del mod">
          <ac:chgData name="hala alanzi" userId="35e6dce3cd6cbf21" providerId="LiveId" clId="{E99A6327-74A2-4AB2-B44B-2E2678D3E9EB}" dt="2022-01-19T18:44:17.179" v="2235" actId="478"/>
          <ac:graphicFrameMkLst>
            <pc:docMk/>
            <pc:sldMk cId="520271112" sldId="302"/>
            <ac:graphicFrameMk id="51" creationId="{CE7611A6-64F1-4CE0-8EF4-EC5257E57D75}"/>
          </ac:graphicFrameMkLst>
        </pc:graphicFrameChg>
        <pc:graphicFrameChg chg="add del mod">
          <ac:chgData name="hala alanzi" userId="35e6dce3cd6cbf21" providerId="LiveId" clId="{E99A6327-74A2-4AB2-B44B-2E2678D3E9EB}" dt="2022-01-19T18:44:17.179" v="2235" actId="478"/>
          <ac:graphicFrameMkLst>
            <pc:docMk/>
            <pc:sldMk cId="520271112" sldId="302"/>
            <ac:graphicFrameMk id="52" creationId="{B6E4A257-29C0-4AE2-BC07-CAED5F3AF774}"/>
          </ac:graphicFrameMkLst>
        </pc:graphicFrameChg>
        <pc:graphicFrameChg chg="add del mod">
          <ac:chgData name="hala alanzi" userId="35e6dce3cd6cbf21" providerId="LiveId" clId="{E99A6327-74A2-4AB2-B44B-2E2678D3E9EB}" dt="2022-01-19T18:44:17.179" v="2235" actId="478"/>
          <ac:graphicFrameMkLst>
            <pc:docMk/>
            <pc:sldMk cId="520271112" sldId="302"/>
            <ac:graphicFrameMk id="53" creationId="{4E4A87F1-8800-444D-9379-D7B845224098}"/>
          </ac:graphicFrameMkLst>
        </pc:graphicFrameChg>
        <pc:picChg chg="add del mod">
          <ac:chgData name="hala alanzi" userId="35e6dce3cd6cbf21" providerId="LiveId" clId="{E99A6327-74A2-4AB2-B44B-2E2678D3E9EB}" dt="2022-01-18T18:19:15.692" v="857" actId="21"/>
          <ac:picMkLst>
            <pc:docMk/>
            <pc:sldMk cId="520271112" sldId="302"/>
            <ac:picMk id="20" creationId="{D705B503-CCE0-4F54-9975-53BFA8C26DB5}"/>
          </ac:picMkLst>
        </pc:picChg>
        <pc:picChg chg="add del mod">
          <ac:chgData name="hala alanzi" userId="35e6dce3cd6cbf21" providerId="LiveId" clId="{E99A6327-74A2-4AB2-B44B-2E2678D3E9EB}" dt="2022-01-18T18:19:26.954" v="864" actId="478"/>
          <ac:picMkLst>
            <pc:docMk/>
            <pc:sldMk cId="520271112" sldId="302"/>
            <ac:picMk id="21" creationId="{63D3B6D4-97CE-46E6-9A65-689C7C1CD29C}"/>
          </ac:picMkLst>
        </pc:picChg>
        <pc:picChg chg="add del">
          <ac:chgData name="hala alanzi" userId="35e6dce3cd6cbf21" providerId="LiveId" clId="{E99A6327-74A2-4AB2-B44B-2E2678D3E9EB}" dt="2022-01-19T18:43:27.833" v="2229" actId="478"/>
          <ac:picMkLst>
            <pc:docMk/>
            <pc:sldMk cId="520271112" sldId="302"/>
            <ac:picMk id="41" creationId="{0D7090FD-8324-4F91-A38F-70F4193D6171}"/>
          </ac:picMkLst>
        </pc:picChg>
        <pc:picChg chg="add del">
          <ac:chgData name="hala alanzi" userId="35e6dce3cd6cbf21" providerId="LiveId" clId="{E99A6327-74A2-4AB2-B44B-2E2678D3E9EB}" dt="2022-01-19T18:43:41.669" v="2231" actId="478"/>
          <ac:picMkLst>
            <pc:docMk/>
            <pc:sldMk cId="520271112" sldId="302"/>
            <ac:picMk id="43" creationId="{F40C4D1D-E864-42F1-A5B9-0629D6CD652F}"/>
          </ac:picMkLst>
        </pc:picChg>
        <pc:cxnChg chg="add del mod">
          <ac:chgData name="hala alanzi" userId="35e6dce3cd6cbf21" providerId="LiveId" clId="{E99A6327-74A2-4AB2-B44B-2E2678D3E9EB}" dt="2022-01-19T06:23:26.572" v="1247" actId="478"/>
          <ac:cxnSpMkLst>
            <pc:docMk/>
            <pc:sldMk cId="520271112" sldId="302"/>
            <ac:cxnSpMk id="6" creationId="{E068256A-43C6-41F1-9304-4A551B61C0A5}"/>
          </ac:cxnSpMkLst>
        </pc:cxnChg>
      </pc:sldChg>
      <pc:sldChg chg="addSp delSp modSp add del mod ord">
        <pc:chgData name="hala alanzi" userId="35e6dce3cd6cbf21" providerId="LiveId" clId="{E99A6327-74A2-4AB2-B44B-2E2678D3E9EB}" dt="2022-01-20T07:39:13.414" v="2947" actId="47"/>
        <pc:sldMkLst>
          <pc:docMk/>
          <pc:sldMk cId="139151213" sldId="303"/>
        </pc:sldMkLst>
        <pc:spChg chg="add mod">
          <ac:chgData name="hala alanzi" userId="35e6dce3cd6cbf21" providerId="LiveId" clId="{E99A6327-74A2-4AB2-B44B-2E2678D3E9EB}" dt="2022-01-19T21:00:59.569" v="2919" actId="20577"/>
          <ac:spMkLst>
            <pc:docMk/>
            <pc:sldMk cId="139151213" sldId="303"/>
            <ac:spMk id="4" creationId="{1AE02EC1-45C7-4E5C-9B42-03562F443923}"/>
          </ac:spMkLst>
        </pc:spChg>
        <pc:spChg chg="add del">
          <ac:chgData name="hala alanzi" userId="35e6dce3cd6cbf21" providerId="LiveId" clId="{E99A6327-74A2-4AB2-B44B-2E2678D3E9EB}" dt="2022-01-19T19:45:26.280" v="2585" actId="22"/>
          <ac:spMkLst>
            <pc:docMk/>
            <pc:sldMk cId="139151213" sldId="303"/>
            <ac:spMk id="5" creationId="{31371CC0-A531-4B6C-8E68-9B82F45D1C44}"/>
          </ac:spMkLst>
        </pc:spChg>
        <pc:spChg chg="add del mod">
          <ac:chgData name="hala alanzi" userId="35e6dce3cd6cbf21" providerId="LiveId" clId="{E99A6327-74A2-4AB2-B44B-2E2678D3E9EB}" dt="2022-01-19T19:49:09.382" v="2611"/>
          <ac:spMkLst>
            <pc:docMk/>
            <pc:sldMk cId="139151213" sldId="303"/>
            <ac:spMk id="7" creationId="{0B3FDC47-F20F-4993-98BC-8876B4998442}"/>
          </ac:spMkLst>
        </pc:spChg>
        <pc:spChg chg="mod">
          <ac:chgData name="hala alanzi" userId="35e6dce3cd6cbf21" providerId="LiveId" clId="{E99A6327-74A2-4AB2-B44B-2E2678D3E9EB}" dt="2022-01-19T21:17:36.435" v="2921" actId="20577"/>
          <ac:spMkLst>
            <pc:docMk/>
            <pc:sldMk cId="139151213" sldId="303"/>
            <ac:spMk id="160" creationId="{00000000-0000-0000-0000-000000000000}"/>
          </ac:spMkLst>
        </pc:spChg>
        <pc:graphicFrameChg chg="add mod modGraphic">
          <ac:chgData name="hala alanzi" userId="35e6dce3cd6cbf21" providerId="LiveId" clId="{E99A6327-74A2-4AB2-B44B-2E2678D3E9EB}" dt="2022-01-19T19:54:43.507" v="2669" actId="20577"/>
          <ac:graphicFrameMkLst>
            <pc:docMk/>
            <pc:sldMk cId="139151213" sldId="303"/>
            <ac:graphicFrameMk id="9" creationId="{A34252F0-0878-4F30-AFAD-C77DB97B222F}"/>
          </ac:graphicFrameMkLst>
        </pc:graphicFrameChg>
        <pc:graphicFrameChg chg="add del mod modGraphic">
          <ac:chgData name="hala alanzi" userId="35e6dce3cd6cbf21" providerId="LiveId" clId="{E99A6327-74A2-4AB2-B44B-2E2678D3E9EB}" dt="2022-01-19T19:50:14.225" v="2632" actId="478"/>
          <ac:graphicFrameMkLst>
            <pc:docMk/>
            <pc:sldMk cId="139151213" sldId="303"/>
            <ac:graphicFrameMk id="10" creationId="{DDF0888C-BD1C-47AC-A6B3-CCCF8605500E}"/>
          </ac:graphicFrameMkLst>
        </pc:graphicFrameChg>
        <pc:picChg chg="del">
          <ac:chgData name="hala alanzi" userId="35e6dce3cd6cbf21" providerId="LiveId" clId="{E99A6327-74A2-4AB2-B44B-2E2678D3E9EB}" dt="2022-01-19T06:55:51.933" v="2132" actId="478"/>
          <ac:picMkLst>
            <pc:docMk/>
            <pc:sldMk cId="139151213" sldId="303"/>
            <ac:picMk id="24" creationId="{F7A6CB70-2305-403B-9104-FB86662893BB}"/>
          </ac:picMkLst>
        </pc:picChg>
      </pc:sldChg>
      <pc:sldChg chg="modSp add del mod">
        <pc:chgData name="hala alanzi" userId="35e6dce3cd6cbf21" providerId="LiveId" clId="{E99A6327-74A2-4AB2-B44B-2E2678D3E9EB}" dt="2022-01-19T19:55:48.716" v="2671" actId="2696"/>
        <pc:sldMkLst>
          <pc:docMk/>
          <pc:sldMk cId="1372025771" sldId="304"/>
        </pc:sldMkLst>
        <pc:spChg chg="mod">
          <ac:chgData name="hala alanzi" userId="35e6dce3cd6cbf21" providerId="LiveId" clId="{E99A6327-74A2-4AB2-B44B-2E2678D3E9EB}" dt="2022-01-19T06:53:53.508" v="1870" actId="20577"/>
          <ac:spMkLst>
            <pc:docMk/>
            <pc:sldMk cId="1372025771" sldId="304"/>
            <ac:spMk id="160" creationId="{00000000-0000-0000-0000-000000000000}"/>
          </ac:spMkLst>
        </pc:spChg>
      </pc:sldChg>
      <pc:sldChg chg="addSp delSp modSp new mod">
        <pc:chgData name="hala alanzi" userId="35e6dce3cd6cbf21" providerId="LiveId" clId="{E99A6327-74A2-4AB2-B44B-2E2678D3E9EB}" dt="2022-01-19T20:31:27.336" v="2866" actId="13900"/>
        <pc:sldMkLst>
          <pc:docMk/>
          <pc:sldMk cId="1845284952" sldId="305"/>
        </pc:sldMkLst>
        <pc:spChg chg="del">
          <ac:chgData name="hala alanzi" userId="35e6dce3cd6cbf21" providerId="LiveId" clId="{E99A6327-74A2-4AB2-B44B-2E2678D3E9EB}" dt="2022-01-19T16:04:59.319" v="2184" actId="478"/>
          <ac:spMkLst>
            <pc:docMk/>
            <pc:sldMk cId="1845284952" sldId="305"/>
            <ac:spMk id="2" creationId="{557A2397-F8BB-471C-8798-1A070E7A26CC}"/>
          </ac:spMkLst>
        </pc:spChg>
        <pc:spChg chg="del">
          <ac:chgData name="hala alanzi" userId="35e6dce3cd6cbf21" providerId="LiveId" clId="{E99A6327-74A2-4AB2-B44B-2E2678D3E9EB}" dt="2022-01-19T16:05:13.233" v="2188" actId="478"/>
          <ac:spMkLst>
            <pc:docMk/>
            <pc:sldMk cId="1845284952" sldId="305"/>
            <ac:spMk id="3" creationId="{210F1C16-F613-4CBE-8E14-090859752CB3}"/>
          </ac:spMkLst>
        </pc:spChg>
        <pc:spChg chg="del">
          <ac:chgData name="hala alanzi" userId="35e6dce3cd6cbf21" providerId="LiveId" clId="{E99A6327-74A2-4AB2-B44B-2E2678D3E9EB}" dt="2022-01-19T16:05:04.413" v="2186" actId="478"/>
          <ac:spMkLst>
            <pc:docMk/>
            <pc:sldMk cId="1845284952" sldId="305"/>
            <ac:spMk id="4" creationId="{0B89024B-EB10-4973-8F96-D5B0F054AB57}"/>
          </ac:spMkLst>
        </pc:spChg>
        <pc:spChg chg="del">
          <ac:chgData name="hala alanzi" userId="35e6dce3cd6cbf21" providerId="LiveId" clId="{E99A6327-74A2-4AB2-B44B-2E2678D3E9EB}" dt="2022-01-19T16:05:01.906" v="2185" actId="478"/>
          <ac:spMkLst>
            <pc:docMk/>
            <pc:sldMk cId="1845284952" sldId="305"/>
            <ac:spMk id="5" creationId="{0B3AFE66-79BC-4564-B88B-48FEA7C18DCD}"/>
          </ac:spMkLst>
        </pc:spChg>
        <pc:spChg chg="del">
          <ac:chgData name="hala alanzi" userId="35e6dce3cd6cbf21" providerId="LiveId" clId="{E99A6327-74A2-4AB2-B44B-2E2678D3E9EB}" dt="2022-01-19T16:05:15.844" v="2189" actId="478"/>
          <ac:spMkLst>
            <pc:docMk/>
            <pc:sldMk cId="1845284952" sldId="305"/>
            <ac:spMk id="6" creationId="{742433D5-4BDB-4C23-85F8-4DD383FD6981}"/>
          </ac:spMkLst>
        </pc:spChg>
        <pc:spChg chg="del">
          <ac:chgData name="hala alanzi" userId="35e6dce3cd6cbf21" providerId="LiveId" clId="{E99A6327-74A2-4AB2-B44B-2E2678D3E9EB}" dt="2022-01-19T16:05:06.600" v="2187" actId="478"/>
          <ac:spMkLst>
            <pc:docMk/>
            <pc:sldMk cId="1845284952" sldId="305"/>
            <ac:spMk id="7" creationId="{D825F0C4-443F-402A-B4CF-480DEA1FC89A}"/>
          </ac:spMkLst>
        </pc:spChg>
        <pc:spChg chg="add del mod">
          <ac:chgData name="hala alanzi" userId="35e6dce3cd6cbf21" providerId="LiveId" clId="{E99A6327-74A2-4AB2-B44B-2E2678D3E9EB}" dt="2022-01-19T16:04:56.908" v="2183" actId="14100"/>
          <ac:spMkLst>
            <pc:docMk/>
            <pc:sldMk cId="1845284952" sldId="305"/>
            <ac:spMk id="8" creationId="{4B20F701-391B-407F-9DEA-2A0ECAEEDE23}"/>
          </ac:spMkLst>
        </pc:spChg>
        <pc:spChg chg="add del mod">
          <ac:chgData name="hala alanzi" userId="35e6dce3cd6cbf21" providerId="LiveId" clId="{E99A6327-74A2-4AB2-B44B-2E2678D3E9EB}" dt="2022-01-19T16:04:47.448" v="2176"/>
          <ac:spMkLst>
            <pc:docMk/>
            <pc:sldMk cId="1845284952" sldId="305"/>
            <ac:spMk id="9" creationId="{55BE6BAC-C48C-4285-9AF7-E460525D239A}"/>
          </ac:spMkLst>
        </pc:spChg>
        <pc:spChg chg="add del mod">
          <ac:chgData name="hala alanzi" userId="35e6dce3cd6cbf21" providerId="LiveId" clId="{E99A6327-74A2-4AB2-B44B-2E2678D3E9EB}" dt="2022-01-19T16:04:52.057" v="2180"/>
          <ac:spMkLst>
            <pc:docMk/>
            <pc:sldMk cId="1845284952" sldId="305"/>
            <ac:spMk id="10" creationId="{D0A5E923-FB58-4E5F-BD6B-141D764D7F7B}"/>
          </ac:spMkLst>
        </pc:spChg>
        <pc:spChg chg="add mod">
          <ac:chgData name="hala alanzi" userId="35e6dce3cd6cbf21" providerId="LiveId" clId="{E99A6327-74A2-4AB2-B44B-2E2678D3E9EB}" dt="2022-01-19T20:31:27.336" v="2866" actId="13900"/>
          <ac:spMkLst>
            <pc:docMk/>
            <pc:sldMk cId="1845284952" sldId="305"/>
            <ac:spMk id="12" creationId="{7D4B699A-C5F3-4A4F-85ED-89F406F90D6D}"/>
          </ac:spMkLst>
        </pc:spChg>
      </pc:sldChg>
      <pc:sldMasterChg chg="delSldLayout">
        <pc:chgData name="hala alanzi" userId="35e6dce3cd6cbf21" providerId="LiveId" clId="{E99A6327-74A2-4AB2-B44B-2E2678D3E9EB}" dt="2022-01-19T06:57:06.488" v="2171" actId="47"/>
        <pc:sldMasterMkLst>
          <pc:docMk/>
          <pc:sldMasterMk cId="0" sldId="2147483669"/>
        </pc:sldMasterMkLst>
        <pc:sldLayoutChg chg="del">
          <pc:chgData name="hala alanzi" userId="35e6dce3cd6cbf21" providerId="LiveId" clId="{E99A6327-74A2-4AB2-B44B-2E2678D3E9EB}" dt="2022-01-19T06:31:43.194" v="1295" actId="47"/>
          <pc:sldLayoutMkLst>
            <pc:docMk/>
            <pc:sldMasterMk cId="0" sldId="2147483669"/>
            <pc:sldLayoutMk cId="0" sldId="2147483651"/>
          </pc:sldLayoutMkLst>
        </pc:sldLayoutChg>
        <pc:sldLayoutChg chg="del">
          <pc:chgData name="hala alanzi" userId="35e6dce3cd6cbf21" providerId="LiveId" clId="{E99A6327-74A2-4AB2-B44B-2E2678D3E9EB}" dt="2022-01-19T06:57:06.488" v="2171" actId="47"/>
          <pc:sldLayoutMkLst>
            <pc:docMk/>
            <pc:sldMasterMk cId="0" sldId="2147483669"/>
            <pc:sldLayoutMk cId="0" sldId="2147483652"/>
          </pc:sldLayoutMkLst>
        </pc:sldLayoutChg>
        <pc:sldLayoutChg chg="del">
          <pc:chgData name="hala alanzi" userId="35e6dce3cd6cbf21" providerId="LiveId" clId="{E99A6327-74A2-4AB2-B44B-2E2678D3E9EB}" dt="2022-01-19T06:29:14.939" v="1272" actId="2696"/>
          <pc:sldLayoutMkLst>
            <pc:docMk/>
            <pc:sldMasterMk cId="0" sldId="2147483669"/>
            <pc:sldLayoutMk cId="0" sldId="2147483655"/>
          </pc:sldLayoutMkLst>
        </pc:sldLayoutChg>
        <pc:sldLayoutChg chg="del">
          <pc:chgData name="hala alanzi" userId="35e6dce3cd6cbf21" providerId="LiveId" clId="{E99A6327-74A2-4AB2-B44B-2E2678D3E9EB}" dt="2022-01-19T06:33:02.661" v="1307" actId="47"/>
          <pc:sldLayoutMkLst>
            <pc:docMk/>
            <pc:sldMasterMk cId="0" sldId="2147483669"/>
            <pc:sldLayoutMk cId="0" sldId="2147483656"/>
          </pc:sldLayoutMkLst>
        </pc:sldLayoutChg>
        <pc:sldLayoutChg chg="del">
          <pc:chgData name="hala alanzi" userId="35e6dce3cd6cbf21" providerId="LiveId" clId="{E99A6327-74A2-4AB2-B44B-2E2678D3E9EB}" dt="2022-01-19T06:30:09.920" v="1277" actId="2696"/>
          <pc:sldLayoutMkLst>
            <pc:docMk/>
            <pc:sldMasterMk cId="0" sldId="2147483669"/>
            <pc:sldLayoutMk cId="0" sldId="2147483658"/>
          </pc:sldLayoutMkLst>
        </pc:sldLayoutChg>
        <pc:sldLayoutChg chg="del">
          <pc:chgData name="hala alanzi" userId="35e6dce3cd6cbf21" providerId="LiveId" clId="{E99A6327-74A2-4AB2-B44B-2E2678D3E9EB}" dt="2022-01-19T06:33:31.632" v="1311" actId="47"/>
          <pc:sldLayoutMkLst>
            <pc:docMk/>
            <pc:sldMasterMk cId="0" sldId="2147483669"/>
            <pc:sldLayoutMk cId="0" sldId="2147483661"/>
          </pc:sldLayoutMkLst>
        </pc:sldLayoutChg>
        <pc:sldLayoutChg chg="del">
          <pc:chgData name="hala alanzi" userId="35e6dce3cd6cbf21" providerId="LiveId" clId="{E99A6327-74A2-4AB2-B44B-2E2678D3E9EB}" dt="2022-01-19T06:32:09.779" v="1300" actId="47"/>
          <pc:sldLayoutMkLst>
            <pc:docMk/>
            <pc:sldMasterMk cId="0" sldId="2147483669"/>
            <pc:sldLayoutMk cId="0" sldId="2147483663"/>
          </pc:sldLayoutMkLst>
        </pc:sldLayoutChg>
        <pc:sldLayoutChg chg="del">
          <pc:chgData name="hala alanzi" userId="35e6dce3cd6cbf21" providerId="LiveId" clId="{E99A6327-74A2-4AB2-B44B-2E2678D3E9EB}" dt="2022-01-19T06:28:49.921" v="1270" actId="2696"/>
          <pc:sldLayoutMkLst>
            <pc:docMk/>
            <pc:sldMasterMk cId="0" sldId="2147483669"/>
            <pc:sldLayoutMk cId="0" sldId="2147483664"/>
          </pc:sldLayoutMkLst>
        </pc:sldLayoutChg>
        <pc:sldLayoutChg chg="del">
          <pc:chgData name="hala alanzi" userId="35e6dce3cd6cbf21" providerId="LiveId" clId="{E99A6327-74A2-4AB2-B44B-2E2678D3E9EB}" dt="2022-01-19T06:32:06.517" v="1299" actId="47"/>
          <pc:sldLayoutMkLst>
            <pc:docMk/>
            <pc:sldMasterMk cId="0" sldId="2147483669"/>
            <pc:sldLayoutMk cId="0" sldId="2147483665"/>
          </pc:sldLayoutMkLst>
        </pc:sldLayoutChg>
        <pc:sldLayoutChg chg="del">
          <pc:chgData name="hala alanzi" userId="35e6dce3cd6cbf21" providerId="LiveId" clId="{E99A6327-74A2-4AB2-B44B-2E2678D3E9EB}" dt="2022-01-19T06:33:15.096" v="1308" actId="47"/>
          <pc:sldLayoutMkLst>
            <pc:docMk/>
            <pc:sldMasterMk cId="0" sldId="2147483669"/>
            <pc:sldLayoutMk cId="0" sldId="2147483666"/>
          </pc:sldLayoutMkLst>
        </pc:sldLayoutChg>
      </pc:sldMasterChg>
      <pc:sldMasterChg chg="del delSldLayout">
        <pc:chgData name="hala alanzi" userId="35e6dce3cd6cbf21" providerId="LiveId" clId="{E99A6327-74A2-4AB2-B44B-2E2678D3E9EB}" dt="2022-01-19T06:31:03.828" v="1293" actId="47"/>
        <pc:sldMasterMkLst>
          <pc:docMk/>
          <pc:sldMasterMk cId="0" sldId="2147483670"/>
        </pc:sldMasterMkLst>
        <pc:sldLayoutChg chg="del">
          <pc:chgData name="hala alanzi" userId="35e6dce3cd6cbf21" providerId="LiveId" clId="{E99A6327-74A2-4AB2-B44B-2E2678D3E9EB}" dt="2022-01-19T06:31:03.828" v="1293" actId="47"/>
          <pc:sldLayoutMkLst>
            <pc:docMk/>
            <pc:sldMasterMk cId="0" sldId="2147483670"/>
            <pc:sldLayoutMk cId="0" sldId="214748366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7" r:id="rId6"/>
    <p:sldLayoutId id="2147483659" r:id="rId7"/>
    <p:sldLayoutId id="2147483660" r:id="rId8"/>
    <p:sldLayoutId id="2147483662" r:id="rId9"/>
    <p:sldLayoutId id="214748366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1.png"/><Relationship Id="rId11" Type="http://schemas.microsoft.com/office/2007/relationships/hdphoto" Target="../media/hdphoto3.wdp"/><Relationship Id="rId5" Type="http://schemas.openxmlformats.org/officeDocument/2006/relationships/image" Target="../media/image10.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1"/>
        <p:cNvGrpSpPr/>
        <p:nvPr/>
      </p:nvGrpSpPr>
      <p:grpSpPr>
        <a:xfrm>
          <a:off x="0" y="0"/>
          <a:ext cx="0" cy="0"/>
          <a:chOff x="0" y="0"/>
          <a:chExt cx="0" cy="0"/>
        </a:xfrm>
      </p:grpSpPr>
      <p:sp>
        <p:nvSpPr>
          <p:cNvPr id="1792" name="Google Shape;1792;p47"/>
          <p:cNvSpPr txBox="1">
            <a:spLocks noGrp="1"/>
          </p:cNvSpPr>
          <p:nvPr>
            <p:ph type="title"/>
          </p:nvPr>
        </p:nvSpPr>
        <p:spPr>
          <a:xfrm>
            <a:off x="323152" y="1642636"/>
            <a:ext cx="5546021" cy="1574156"/>
          </a:xfrm>
          <a:prstGeom prst="rect">
            <a:avLst/>
          </a:prstGeom>
        </p:spPr>
        <p:txBody>
          <a:bodyPr spcFirstLastPara="1" wrap="square" lIns="91425" tIns="91425" rIns="91425" bIns="91425" anchor="t" anchorCtr="0">
            <a:noAutofit/>
          </a:bodyPr>
          <a:lstStyle/>
          <a:p>
            <a:r>
              <a:rPr lang="en-US" sz="4400" b="1" i="0" dirty="0">
                <a:solidFill>
                  <a:schemeClr val="tx2"/>
                </a:solidFill>
                <a:effectLst/>
                <a:latin typeface="-apple-system"/>
              </a:rPr>
              <a:t>Face Detector</a:t>
            </a:r>
            <a:br>
              <a:rPr lang="en-US" sz="4400" b="1" i="0" dirty="0">
                <a:solidFill>
                  <a:schemeClr val="tx2"/>
                </a:solidFill>
                <a:effectLst/>
                <a:latin typeface="-apple-system"/>
              </a:rPr>
            </a:br>
            <a:r>
              <a:rPr lang="en" sz="4400" dirty="0">
                <a:solidFill>
                  <a:schemeClr val="tx2"/>
                </a:solidFill>
                <a:latin typeface="-apple-system"/>
              </a:rPr>
              <a:t>Using </a:t>
            </a:r>
            <a:r>
              <a:rPr lang="en-US" sz="4400" b="1" i="0" dirty="0">
                <a:solidFill>
                  <a:schemeClr val="tx2"/>
                </a:solidFill>
                <a:effectLst/>
                <a:latin typeface="-apple-system"/>
              </a:rPr>
              <a:t>Deep Learning </a:t>
            </a:r>
            <a:endParaRPr sz="4400" dirty="0">
              <a:solidFill>
                <a:schemeClr val="tx2"/>
              </a:solidFill>
            </a:endParaRPr>
          </a:p>
        </p:txBody>
      </p:sp>
      <p:pic>
        <p:nvPicPr>
          <p:cNvPr id="1794" name="Google Shape;1794;p47"/>
          <p:cNvPicPr preferRelativeResize="0"/>
          <p:nvPr/>
        </p:nvPicPr>
        <p:blipFill rotWithShape="1">
          <a:blip r:embed="rId4">
            <a:alphaModFix/>
          </a:blip>
          <a:srcRect l="25302" r="25297"/>
          <a:stretch/>
        </p:blipFill>
        <p:spPr>
          <a:xfrm>
            <a:off x="5750959" y="354418"/>
            <a:ext cx="3449748" cy="3990753"/>
          </a:xfrm>
          <a:prstGeom prst="rect">
            <a:avLst/>
          </a:prstGeom>
          <a:noFill/>
          <a:ln>
            <a:noFill/>
          </a:ln>
        </p:spPr>
      </p:pic>
      <p:grpSp>
        <p:nvGrpSpPr>
          <p:cNvPr id="6" name="مجموعة 5">
            <a:extLst>
              <a:ext uri="{FF2B5EF4-FFF2-40B4-BE49-F238E27FC236}">
                <a16:creationId xmlns:a16="http://schemas.microsoft.com/office/drawing/2014/main" id="{83FAF06C-A2BD-4CA1-935F-B5B693E0B2BF}"/>
              </a:ext>
            </a:extLst>
          </p:cNvPr>
          <p:cNvGrpSpPr/>
          <p:nvPr/>
        </p:nvGrpSpPr>
        <p:grpSpPr>
          <a:xfrm>
            <a:off x="232458" y="248979"/>
            <a:ext cx="1147583" cy="314362"/>
            <a:chOff x="7746132" y="114299"/>
            <a:chExt cx="1147583" cy="314362"/>
          </a:xfrm>
        </p:grpSpPr>
        <p:pic>
          <p:nvPicPr>
            <p:cNvPr id="3" name="صورة 2">
              <a:extLst>
                <a:ext uri="{FF2B5EF4-FFF2-40B4-BE49-F238E27FC236}">
                  <a16:creationId xmlns:a16="http://schemas.microsoft.com/office/drawing/2014/main" id="{EA21BF7D-13B3-4763-9D16-DC6C907E72A6}"/>
                </a:ext>
              </a:extLst>
            </p:cNvPr>
            <p:cNvPicPr>
              <a:picLocks noChangeAspect="1"/>
            </p:cNvPicPr>
            <p:nvPr/>
          </p:nvPicPr>
          <p:blipFill rotWithShape="1">
            <a:blip r:embed="rId5">
              <a:lum bright="70000" contrast="-70000"/>
            </a:blip>
            <a:srcRect l="34833" t="6516"/>
            <a:stretch/>
          </p:blipFill>
          <p:spPr>
            <a:xfrm>
              <a:off x="8138160" y="114299"/>
              <a:ext cx="755555" cy="306743"/>
            </a:xfrm>
            <a:prstGeom prst="rect">
              <a:avLst/>
            </a:prstGeom>
          </p:spPr>
        </p:pic>
        <p:pic>
          <p:nvPicPr>
            <p:cNvPr id="5" name="صورة 4">
              <a:extLst>
                <a:ext uri="{FF2B5EF4-FFF2-40B4-BE49-F238E27FC236}">
                  <a16:creationId xmlns:a16="http://schemas.microsoft.com/office/drawing/2014/main" id="{42ADC89C-3EC2-49E4-A2BA-DD0327E72F66}"/>
                </a:ext>
              </a:extLst>
            </p:cNvPr>
            <p:cNvPicPr>
              <a:picLocks noChangeAspect="1"/>
            </p:cNvPicPr>
            <p:nvPr/>
          </p:nvPicPr>
          <p:blipFill rotWithShape="1">
            <a:blip r:embed="rId6"/>
            <a:srcRect t="-3661" r="65884" b="1"/>
            <a:stretch/>
          </p:blipFill>
          <p:spPr>
            <a:xfrm>
              <a:off x="7746132" y="121918"/>
              <a:ext cx="331068" cy="306743"/>
            </a:xfrm>
            <a:prstGeom prst="rect">
              <a:avLst/>
            </a:prstGeom>
          </p:spPr>
        </p:pic>
      </p:grpSp>
      <p:sp>
        <p:nvSpPr>
          <p:cNvPr id="11" name="مربع نص 10">
            <a:extLst>
              <a:ext uri="{FF2B5EF4-FFF2-40B4-BE49-F238E27FC236}">
                <a16:creationId xmlns:a16="http://schemas.microsoft.com/office/drawing/2014/main" id="{17B7A9E4-5645-49F3-A49A-B87F25ABB5C6}"/>
              </a:ext>
            </a:extLst>
          </p:cNvPr>
          <p:cNvSpPr txBox="1"/>
          <p:nvPr/>
        </p:nvSpPr>
        <p:spPr>
          <a:xfrm>
            <a:off x="395491" y="4535757"/>
            <a:ext cx="4572000" cy="430887"/>
          </a:xfrm>
          <a:prstGeom prst="rect">
            <a:avLst/>
          </a:prstGeom>
          <a:noFill/>
        </p:spPr>
        <p:txBody>
          <a:bodyPr wrap="square">
            <a:spAutoFit/>
          </a:bodyPr>
          <a:lstStyle/>
          <a:p>
            <a:pPr algn="ctr" rtl="0"/>
            <a:r>
              <a:rPr lang="en-US" sz="1100" b="1" dirty="0">
                <a:solidFill>
                  <a:schemeClr val="accent5">
                    <a:lumMod val="25000"/>
                    <a:lumOff val="75000"/>
                  </a:schemeClr>
                </a:solidFill>
                <a:latin typeface="Century Schoolbook" panose="02040604050505020304" pitchFamily="18" charset="0"/>
              </a:rPr>
              <a:t> By : Aishah Alanazi</a:t>
            </a:r>
            <a:r>
              <a:rPr lang="en-US" sz="1100" dirty="0">
                <a:solidFill>
                  <a:schemeClr val="accent5">
                    <a:lumMod val="25000"/>
                    <a:lumOff val="75000"/>
                  </a:schemeClr>
                </a:solidFill>
                <a:latin typeface="Century Schoolbook" panose="02040604050505020304" pitchFamily="18" charset="0"/>
              </a:rPr>
              <a:t>, </a:t>
            </a:r>
            <a:r>
              <a:rPr lang="en-US" sz="1100" b="1" dirty="0">
                <a:solidFill>
                  <a:schemeClr val="accent5">
                    <a:lumMod val="25000"/>
                    <a:lumOff val="75000"/>
                  </a:schemeClr>
                </a:solidFill>
                <a:latin typeface="Century Schoolbook" panose="02040604050505020304" pitchFamily="18" charset="0"/>
              </a:rPr>
              <a:t>Hala Alenazi</a:t>
            </a:r>
            <a:r>
              <a:rPr lang="en-US" sz="1100" dirty="0">
                <a:solidFill>
                  <a:schemeClr val="accent5">
                    <a:lumMod val="25000"/>
                    <a:lumOff val="75000"/>
                  </a:schemeClr>
                </a:solidFill>
                <a:latin typeface="Century Schoolbook" panose="02040604050505020304" pitchFamily="18" charset="0"/>
              </a:rPr>
              <a:t>, </a:t>
            </a:r>
            <a:r>
              <a:rPr lang="en-US" sz="1100" b="1" dirty="0">
                <a:solidFill>
                  <a:schemeClr val="accent5">
                    <a:lumMod val="25000"/>
                    <a:lumOff val="75000"/>
                  </a:schemeClr>
                </a:solidFill>
                <a:latin typeface="Century Schoolbook" panose="02040604050505020304" pitchFamily="18" charset="0"/>
              </a:rPr>
              <a:t>Hussain Alsultan </a:t>
            </a:r>
          </a:p>
          <a:p>
            <a:pPr algn="ctr" rtl="0"/>
            <a:r>
              <a:rPr lang="en-US" sz="1100" b="1" dirty="0">
                <a:solidFill>
                  <a:schemeClr val="accent5">
                    <a:lumMod val="25000"/>
                    <a:lumOff val="75000"/>
                  </a:schemeClr>
                </a:solidFill>
                <a:latin typeface="Century Schoolbook" panose="02040604050505020304" pitchFamily="18" charset="0"/>
              </a:rPr>
              <a:t>Yaqeen Alhawaj and </a:t>
            </a:r>
            <a:r>
              <a:rPr lang="en-US" sz="1100" b="1" dirty="0" err="1">
                <a:solidFill>
                  <a:schemeClr val="accent5">
                    <a:lumMod val="25000"/>
                    <a:lumOff val="75000"/>
                  </a:schemeClr>
                </a:solidFill>
                <a:latin typeface="Century Schoolbook" panose="02040604050505020304" pitchFamily="18" charset="0"/>
              </a:rPr>
              <a:t>Shaikha</a:t>
            </a:r>
            <a:r>
              <a:rPr lang="en-US" sz="1100" b="1" dirty="0">
                <a:solidFill>
                  <a:schemeClr val="accent5">
                    <a:lumMod val="25000"/>
                    <a:lumOff val="75000"/>
                  </a:schemeClr>
                </a:solidFill>
                <a:latin typeface="Century Schoolbook" panose="02040604050505020304" pitchFamily="18" charset="0"/>
              </a:rPr>
              <a:t> </a:t>
            </a:r>
            <a:r>
              <a:rPr lang="en-US" sz="1100" b="1" dirty="0" err="1">
                <a:solidFill>
                  <a:schemeClr val="accent5">
                    <a:lumMod val="25000"/>
                    <a:lumOff val="75000"/>
                  </a:schemeClr>
                </a:solidFill>
                <a:latin typeface="Century Schoolbook" panose="02040604050505020304" pitchFamily="18" charset="0"/>
              </a:rPr>
              <a:t>saud</a:t>
            </a:r>
            <a:r>
              <a:rPr lang="en-US" sz="1100" b="1" dirty="0">
                <a:solidFill>
                  <a:schemeClr val="accent5">
                    <a:lumMod val="25000"/>
                    <a:lumOff val="75000"/>
                  </a:schemeClr>
                </a:solidFill>
                <a:latin typeface="Century Schoolbook" panose="02040604050505020304" pitchFamily="18" charset="0"/>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9" name="مربع نص 18">
            <a:extLst>
              <a:ext uri="{FF2B5EF4-FFF2-40B4-BE49-F238E27FC236}">
                <a16:creationId xmlns:a16="http://schemas.microsoft.com/office/drawing/2014/main" id="{93AC5B8E-45B0-4A2D-8D75-680A601B5678}"/>
              </a:ext>
            </a:extLst>
          </p:cNvPr>
          <p:cNvSpPr txBox="1"/>
          <p:nvPr/>
        </p:nvSpPr>
        <p:spPr>
          <a:xfrm>
            <a:off x="688848" y="321600"/>
            <a:ext cx="4572000" cy="584775"/>
          </a:xfrm>
          <a:prstGeom prst="rect">
            <a:avLst/>
          </a:prstGeom>
          <a:noFill/>
        </p:spPr>
        <p:txBody>
          <a:bodyPr wrap="square">
            <a:spAutoFit/>
          </a:bodyPr>
          <a:lstStyle/>
          <a:p>
            <a:r>
              <a:rPr lang="en" sz="3200" b="1" dirty="0">
                <a:solidFill>
                  <a:schemeClr val="tx2"/>
                </a:solidFill>
                <a:latin typeface="Rajdhani"/>
                <a:cs typeface="Rajdhani"/>
              </a:rPr>
              <a:t>BASELINE</a:t>
            </a:r>
            <a:r>
              <a:rPr lang="en" dirty="0"/>
              <a:t> </a:t>
            </a:r>
            <a:r>
              <a:rPr lang="en" sz="3200" b="1" dirty="0">
                <a:solidFill>
                  <a:schemeClr val="tx2"/>
                </a:solidFill>
                <a:latin typeface="Rajdhani"/>
                <a:cs typeface="Rajdhani"/>
              </a:rPr>
              <a:t>MODEL</a:t>
            </a:r>
            <a:r>
              <a:rPr lang="en" dirty="0"/>
              <a:t> </a:t>
            </a:r>
            <a:r>
              <a:rPr lang="en" sz="3200" b="1" dirty="0">
                <a:solidFill>
                  <a:schemeClr val="tx2"/>
                </a:solidFill>
                <a:latin typeface="Rajdhani"/>
                <a:cs typeface="Rajdhani"/>
              </a:rPr>
              <a:t>GRAPHS</a:t>
            </a:r>
            <a:endParaRPr lang="ar-SA" sz="3200" b="1" dirty="0">
              <a:solidFill>
                <a:schemeClr val="tx2"/>
              </a:solidFill>
              <a:latin typeface="Rajdhani"/>
            </a:endParaRPr>
          </a:p>
        </p:txBody>
      </p:sp>
      <p:sp>
        <p:nvSpPr>
          <p:cNvPr id="23" name="مربع نص 22">
            <a:extLst>
              <a:ext uri="{FF2B5EF4-FFF2-40B4-BE49-F238E27FC236}">
                <a16:creationId xmlns:a16="http://schemas.microsoft.com/office/drawing/2014/main" id="{EC2ADB9A-13CC-47AF-97A6-384656509E2C}"/>
              </a:ext>
            </a:extLst>
          </p:cNvPr>
          <p:cNvSpPr txBox="1"/>
          <p:nvPr/>
        </p:nvSpPr>
        <p:spPr>
          <a:xfrm>
            <a:off x="401978" y="1306484"/>
            <a:ext cx="1261872" cy="369332"/>
          </a:xfrm>
          <a:prstGeom prst="rect">
            <a:avLst/>
          </a:prstGeom>
          <a:noFill/>
        </p:spPr>
        <p:txBody>
          <a:bodyPr wrap="square">
            <a:spAutoFit/>
          </a:bodyPr>
          <a:lstStyle/>
          <a:p>
            <a:r>
              <a:rPr lang="en" sz="1800" b="1" dirty="0">
                <a:solidFill>
                  <a:schemeClr val="tx2"/>
                </a:solidFill>
                <a:latin typeface="Rajdhani"/>
                <a:cs typeface="Rajdhani"/>
              </a:rPr>
              <a:t>Simple</a:t>
            </a:r>
            <a:r>
              <a:rPr lang="en" sz="1800" dirty="0"/>
              <a:t> </a:t>
            </a:r>
            <a:r>
              <a:rPr lang="en" sz="1800" b="1" dirty="0">
                <a:solidFill>
                  <a:schemeClr val="tx2"/>
                </a:solidFill>
                <a:latin typeface="Rajdhani"/>
                <a:cs typeface="Rajdhani"/>
              </a:rPr>
              <a:t>NN</a:t>
            </a:r>
          </a:p>
        </p:txBody>
      </p:sp>
      <p:sp>
        <p:nvSpPr>
          <p:cNvPr id="25" name="مربع نص 24">
            <a:extLst>
              <a:ext uri="{FF2B5EF4-FFF2-40B4-BE49-F238E27FC236}">
                <a16:creationId xmlns:a16="http://schemas.microsoft.com/office/drawing/2014/main" id="{0E9347B9-9522-4549-9DA4-4C7A266F4B43}"/>
              </a:ext>
            </a:extLst>
          </p:cNvPr>
          <p:cNvSpPr txBox="1"/>
          <p:nvPr/>
        </p:nvSpPr>
        <p:spPr>
          <a:xfrm>
            <a:off x="3236976" y="1306484"/>
            <a:ext cx="1859280" cy="369332"/>
          </a:xfrm>
          <a:prstGeom prst="rect">
            <a:avLst/>
          </a:prstGeom>
          <a:noFill/>
        </p:spPr>
        <p:txBody>
          <a:bodyPr wrap="square">
            <a:spAutoFit/>
          </a:bodyPr>
          <a:lstStyle/>
          <a:p>
            <a:r>
              <a:rPr lang="en" sz="1800" b="1" dirty="0">
                <a:solidFill>
                  <a:schemeClr val="tx2"/>
                </a:solidFill>
                <a:latin typeface="Rajdhani"/>
                <a:cs typeface="Rajdhani"/>
              </a:rPr>
              <a:t>Neural</a:t>
            </a:r>
            <a:r>
              <a:rPr lang="en" dirty="0"/>
              <a:t> </a:t>
            </a:r>
            <a:r>
              <a:rPr lang="en" sz="1800" b="1" dirty="0">
                <a:solidFill>
                  <a:schemeClr val="tx2"/>
                </a:solidFill>
                <a:latin typeface="Rajdhani"/>
                <a:cs typeface="Rajdhani"/>
              </a:rPr>
              <a:t>Network</a:t>
            </a:r>
          </a:p>
        </p:txBody>
      </p:sp>
      <p:sp>
        <p:nvSpPr>
          <p:cNvPr id="27" name="مربع نص 26">
            <a:extLst>
              <a:ext uri="{FF2B5EF4-FFF2-40B4-BE49-F238E27FC236}">
                <a16:creationId xmlns:a16="http://schemas.microsoft.com/office/drawing/2014/main" id="{9B428A0C-7DA5-45CA-8BF8-602652AAEADC}"/>
              </a:ext>
            </a:extLst>
          </p:cNvPr>
          <p:cNvSpPr txBox="1"/>
          <p:nvPr/>
        </p:nvSpPr>
        <p:spPr>
          <a:xfrm>
            <a:off x="6669382" y="1306484"/>
            <a:ext cx="1749552" cy="369332"/>
          </a:xfrm>
          <a:prstGeom prst="rect">
            <a:avLst/>
          </a:prstGeom>
          <a:noFill/>
        </p:spPr>
        <p:txBody>
          <a:bodyPr wrap="square">
            <a:spAutoFit/>
          </a:bodyPr>
          <a:lstStyle/>
          <a:p>
            <a:r>
              <a:rPr lang="en" sz="1800" b="1" dirty="0">
                <a:solidFill>
                  <a:schemeClr val="tx2"/>
                </a:solidFill>
                <a:latin typeface="Rajdhani"/>
                <a:cs typeface="Rajdhani"/>
              </a:rPr>
              <a:t>Simple</a:t>
            </a:r>
            <a:r>
              <a:rPr lang="en" dirty="0"/>
              <a:t> </a:t>
            </a:r>
            <a:r>
              <a:rPr lang="en" sz="1800" b="1" dirty="0">
                <a:solidFill>
                  <a:schemeClr val="tx2"/>
                </a:solidFill>
                <a:latin typeface="Rajdhani"/>
                <a:cs typeface="Rajdhani"/>
              </a:rPr>
              <a:t>CNN</a:t>
            </a:r>
          </a:p>
        </p:txBody>
      </p:sp>
      <p:pic>
        <p:nvPicPr>
          <p:cNvPr id="10" name="صورة 9">
            <a:extLst>
              <a:ext uri="{FF2B5EF4-FFF2-40B4-BE49-F238E27FC236}">
                <a16:creationId xmlns:a16="http://schemas.microsoft.com/office/drawing/2014/main" id="{DFADAD2E-7FD2-4A00-AA0D-C7D6D66654F2}"/>
              </a:ext>
            </a:extLst>
          </p:cNvPr>
          <p:cNvPicPr>
            <a:picLocks noChangeAspect="1"/>
          </p:cNvPicPr>
          <p:nvPr/>
        </p:nvPicPr>
        <p:blipFill>
          <a:blip r:embed="rId4"/>
          <a:stretch>
            <a:fillRect/>
          </a:stretch>
        </p:blipFill>
        <p:spPr>
          <a:xfrm>
            <a:off x="389430" y="1884072"/>
            <a:ext cx="2518006" cy="1992984"/>
          </a:xfrm>
          <a:prstGeom prst="rect">
            <a:avLst/>
          </a:prstGeom>
        </p:spPr>
      </p:pic>
      <p:pic>
        <p:nvPicPr>
          <p:cNvPr id="12" name="صورة 11">
            <a:extLst>
              <a:ext uri="{FF2B5EF4-FFF2-40B4-BE49-F238E27FC236}">
                <a16:creationId xmlns:a16="http://schemas.microsoft.com/office/drawing/2014/main" id="{F3073785-9174-47BB-B1A6-D69906DDBF65}"/>
              </a:ext>
            </a:extLst>
          </p:cNvPr>
          <p:cNvPicPr>
            <a:picLocks noChangeAspect="1"/>
          </p:cNvPicPr>
          <p:nvPr/>
        </p:nvPicPr>
        <p:blipFill>
          <a:blip r:embed="rId5"/>
          <a:stretch>
            <a:fillRect/>
          </a:stretch>
        </p:blipFill>
        <p:spPr>
          <a:xfrm>
            <a:off x="3236977" y="1884072"/>
            <a:ext cx="2651760" cy="1992984"/>
          </a:xfrm>
          <a:prstGeom prst="rect">
            <a:avLst/>
          </a:prstGeom>
        </p:spPr>
      </p:pic>
      <p:pic>
        <p:nvPicPr>
          <p:cNvPr id="14" name="صورة 13">
            <a:extLst>
              <a:ext uri="{FF2B5EF4-FFF2-40B4-BE49-F238E27FC236}">
                <a16:creationId xmlns:a16="http://schemas.microsoft.com/office/drawing/2014/main" id="{6BF16643-BD84-4256-A89D-ABFE1AE13E93}"/>
              </a:ext>
            </a:extLst>
          </p:cNvPr>
          <p:cNvPicPr>
            <a:picLocks noChangeAspect="1"/>
          </p:cNvPicPr>
          <p:nvPr/>
        </p:nvPicPr>
        <p:blipFill>
          <a:blip r:embed="rId6"/>
          <a:stretch>
            <a:fillRect/>
          </a:stretch>
        </p:blipFill>
        <p:spPr>
          <a:xfrm>
            <a:off x="6218278" y="1884071"/>
            <a:ext cx="2651760" cy="1992985"/>
          </a:xfrm>
          <a:prstGeom prst="rect">
            <a:avLst/>
          </a:prstGeom>
        </p:spPr>
      </p:pic>
      <p:sp>
        <p:nvSpPr>
          <p:cNvPr id="24" name="مستطيل: زوايا مستديرة 23">
            <a:extLst>
              <a:ext uri="{FF2B5EF4-FFF2-40B4-BE49-F238E27FC236}">
                <a16:creationId xmlns:a16="http://schemas.microsoft.com/office/drawing/2014/main" id="{BA9510C7-9075-4B31-ABF3-24D02BE09464}"/>
              </a:ext>
            </a:extLst>
          </p:cNvPr>
          <p:cNvSpPr/>
          <p:nvPr/>
        </p:nvSpPr>
        <p:spPr>
          <a:xfrm>
            <a:off x="3616559" y="4170372"/>
            <a:ext cx="1892595" cy="5308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2"/>
                </a:solidFill>
                <a:latin typeface="Rajdhani"/>
              </a:rPr>
              <a:t>E</a:t>
            </a:r>
            <a:r>
              <a:rPr lang="ar-SA" sz="2400" b="1" dirty="0">
                <a:solidFill>
                  <a:schemeClr val="tx2"/>
                </a:solidFill>
                <a:latin typeface="Rajdhani"/>
              </a:rPr>
              <a:t>pochs =5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306359" y="382234"/>
            <a:ext cx="661189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solidFill>
                  <a:schemeClr val="tx2"/>
                </a:solidFill>
                <a:sym typeface="Arial"/>
              </a:rPr>
              <a:t>Convolutional Neural Network Model</a:t>
            </a:r>
          </a:p>
        </p:txBody>
      </p:sp>
      <p:graphicFrame>
        <p:nvGraphicFramePr>
          <p:cNvPr id="25" name="Google Shape;647;p33">
            <a:extLst>
              <a:ext uri="{FF2B5EF4-FFF2-40B4-BE49-F238E27FC236}">
                <a16:creationId xmlns:a16="http://schemas.microsoft.com/office/drawing/2014/main" id="{4B68B109-D366-415F-A448-6FB60C3921F6}"/>
              </a:ext>
            </a:extLst>
          </p:cNvPr>
          <p:cNvGraphicFramePr/>
          <p:nvPr>
            <p:extLst>
              <p:ext uri="{D42A27DB-BD31-4B8C-83A1-F6EECF244321}">
                <p14:modId xmlns:p14="http://schemas.microsoft.com/office/powerpoint/2010/main" val="1202948016"/>
              </p:ext>
            </p:extLst>
          </p:nvPr>
        </p:nvGraphicFramePr>
        <p:xfrm>
          <a:off x="907312" y="2109196"/>
          <a:ext cx="3296094" cy="1229717"/>
        </p:xfrm>
        <a:graphic>
          <a:graphicData uri="http://schemas.openxmlformats.org/drawingml/2006/table">
            <a:tbl>
              <a:tblPr>
                <a:noFill/>
                <a:tableStyleId>{B450F961-E490-4DBF-8C52-DC2FC62C4F3C}</a:tableStyleId>
              </a:tblPr>
              <a:tblGrid>
                <a:gridCol w="1830400">
                  <a:extLst>
                    <a:ext uri="{9D8B030D-6E8A-4147-A177-3AD203B41FA5}">
                      <a16:colId xmlns:a16="http://schemas.microsoft.com/office/drawing/2014/main" val="20000"/>
                    </a:ext>
                  </a:extLst>
                </a:gridCol>
                <a:gridCol w="1465694">
                  <a:extLst>
                    <a:ext uri="{9D8B030D-6E8A-4147-A177-3AD203B41FA5}">
                      <a16:colId xmlns:a16="http://schemas.microsoft.com/office/drawing/2014/main" val="20001"/>
                    </a:ext>
                  </a:extLst>
                </a:gridCol>
              </a:tblGrid>
              <a:tr h="676159">
                <a:tc>
                  <a:txBody>
                    <a:bodyPr/>
                    <a:lstStyle/>
                    <a:p>
                      <a:pPr marL="0" lvl="0" indent="0" algn="ctr" rtl="0">
                        <a:spcBef>
                          <a:spcPts val="0"/>
                        </a:spcBef>
                        <a:spcAft>
                          <a:spcPts val="0"/>
                        </a:spcAft>
                        <a:buNone/>
                      </a:pPr>
                      <a:r>
                        <a:rPr lang="en" sz="3000" b="1" dirty="0">
                          <a:solidFill>
                            <a:schemeClr val="lt2"/>
                          </a:solidFill>
                          <a:latin typeface="Rajdhani"/>
                          <a:ea typeface="Rajdhani"/>
                          <a:cs typeface="Rajdhani"/>
                          <a:sym typeface="Rajdhani"/>
                        </a:rPr>
                        <a:t>Model</a:t>
                      </a: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US" sz="3000" b="1" i="0" u="none" strike="noStrike" cap="none" dirty="0">
                          <a:solidFill>
                            <a:schemeClr val="lt2"/>
                          </a:solidFill>
                          <a:latin typeface="Rajdhani"/>
                          <a:ea typeface="Rajdhani"/>
                          <a:cs typeface="Rajdhani"/>
                          <a:sym typeface="Rajdhani"/>
                        </a:rPr>
                        <a:t>CNN</a:t>
                      </a:r>
                      <a:endParaRPr sz="3000" b="1" i="0" u="none" strike="noStrike" cap="none"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10000"/>
                  </a:ext>
                </a:extLst>
              </a:tr>
              <a:tr h="553558">
                <a:tc>
                  <a:txBody>
                    <a:bodyPr/>
                    <a:lstStyle/>
                    <a:p>
                      <a:pPr marL="0" lvl="0" indent="0" algn="ctr" rtl="0">
                        <a:spcBef>
                          <a:spcPts val="0"/>
                        </a:spcBef>
                        <a:spcAft>
                          <a:spcPts val="0"/>
                        </a:spcAft>
                        <a:buNone/>
                      </a:pPr>
                      <a:r>
                        <a:rPr lang="en" sz="2000" b="1" i="0" u="none" strike="noStrike" cap="none" dirty="0">
                          <a:solidFill>
                            <a:schemeClr val="lt2"/>
                          </a:solidFill>
                          <a:latin typeface="Rajdhani"/>
                          <a:ea typeface="Fira Sans Condensed Light"/>
                          <a:cs typeface="Rajdhani"/>
                          <a:sym typeface="Fira Sans Condensed Light"/>
                        </a:rPr>
                        <a:t>Training</a:t>
                      </a:r>
                      <a:endParaRPr sz="3000" b="1" i="0" u="none" strike="noStrike" cap="none" dirty="0">
                        <a:solidFill>
                          <a:schemeClr val="lt2"/>
                        </a:solidFill>
                        <a:latin typeface="Rajdhani"/>
                        <a:ea typeface="Fira Sans Condensed Light"/>
                        <a:cs typeface="Rajdhani"/>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ar-SA" dirty="0">
                          <a:solidFill>
                            <a:schemeClr val="lt2"/>
                          </a:solidFill>
                          <a:latin typeface="Fira Sans Condensed Light"/>
                          <a:ea typeface="Fira Sans Condensed Light"/>
                          <a:cs typeface="Fira Sans Condensed Light"/>
                          <a:sym typeface="Fira Sans Condensed Light"/>
                        </a:rPr>
                        <a:t>0.733</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10001"/>
                  </a:ext>
                </a:extLst>
              </a:tr>
            </a:tbl>
          </a:graphicData>
        </a:graphic>
      </p:graphicFrame>
      <p:graphicFrame>
        <p:nvGraphicFramePr>
          <p:cNvPr id="26" name="جدول 25">
            <a:extLst>
              <a:ext uri="{FF2B5EF4-FFF2-40B4-BE49-F238E27FC236}">
                <a16:creationId xmlns:a16="http://schemas.microsoft.com/office/drawing/2014/main" id="{A7524BFF-55F0-4F9B-896B-45523BBB95E4}"/>
              </a:ext>
            </a:extLst>
          </p:cNvPr>
          <p:cNvGraphicFramePr>
            <a:graphicFrameLocks noGrp="1"/>
          </p:cNvGraphicFramePr>
          <p:nvPr>
            <p:extLst>
              <p:ext uri="{D42A27DB-BD31-4B8C-83A1-F6EECF244321}">
                <p14:modId xmlns:p14="http://schemas.microsoft.com/office/powerpoint/2010/main" val="4000866785"/>
              </p:ext>
            </p:extLst>
          </p:nvPr>
        </p:nvGraphicFramePr>
        <p:xfrm>
          <a:off x="907312" y="3338913"/>
          <a:ext cx="3296094" cy="646865"/>
        </p:xfrm>
        <a:graphic>
          <a:graphicData uri="http://schemas.openxmlformats.org/drawingml/2006/table">
            <a:tbl>
              <a:tblPr>
                <a:noFill/>
                <a:tableStyleId>{B450F961-E490-4DBF-8C52-DC2FC62C4F3C}</a:tableStyleId>
              </a:tblPr>
              <a:tblGrid>
                <a:gridCol w="1828801">
                  <a:extLst>
                    <a:ext uri="{9D8B030D-6E8A-4147-A177-3AD203B41FA5}">
                      <a16:colId xmlns:a16="http://schemas.microsoft.com/office/drawing/2014/main" val="1030243899"/>
                    </a:ext>
                  </a:extLst>
                </a:gridCol>
                <a:gridCol w="1467293">
                  <a:extLst>
                    <a:ext uri="{9D8B030D-6E8A-4147-A177-3AD203B41FA5}">
                      <a16:colId xmlns:a16="http://schemas.microsoft.com/office/drawing/2014/main" val="3880315207"/>
                    </a:ext>
                  </a:extLst>
                </a:gridCol>
              </a:tblGrid>
              <a:tr h="646865">
                <a:tc>
                  <a:txBody>
                    <a:bodyPr/>
                    <a:lstStyle/>
                    <a:p>
                      <a:pPr marL="0" lvl="0" indent="0" algn="ctr" rtl="0">
                        <a:spcBef>
                          <a:spcPts val="0"/>
                        </a:spcBef>
                        <a:spcAft>
                          <a:spcPts val="0"/>
                        </a:spcAft>
                        <a:buNone/>
                      </a:pPr>
                      <a:r>
                        <a:rPr lang="en" sz="1800" b="1" i="0" u="none" strike="noStrike" cap="none" dirty="0">
                          <a:solidFill>
                            <a:schemeClr val="lt2"/>
                          </a:solidFill>
                          <a:latin typeface="Rajdhani"/>
                          <a:ea typeface="Fira Sans Condensed Light"/>
                          <a:cs typeface="Rajdhani"/>
                          <a:sym typeface="Fira Sans Condensed Light"/>
                        </a:rPr>
                        <a:t>validation</a:t>
                      </a:r>
                      <a:endParaRPr sz="2000" b="1" i="0" u="none" strike="noStrike" cap="none" dirty="0">
                        <a:solidFill>
                          <a:schemeClr val="lt2"/>
                        </a:solidFill>
                        <a:latin typeface="Rajdhani"/>
                        <a:ea typeface="Fira Sans Condensed Light"/>
                        <a:cs typeface="Rajdhani"/>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ar-SA" dirty="0">
                          <a:solidFill>
                            <a:schemeClr val="lt2"/>
                          </a:solidFill>
                          <a:latin typeface="Fira Sans Condensed Light"/>
                          <a:ea typeface="Fira Sans Condensed Light"/>
                          <a:cs typeface="Fira Sans Condensed Light"/>
                          <a:sym typeface="Fira Sans Condensed Light"/>
                        </a:rPr>
                        <a:t>0.731</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1548942852"/>
                  </a:ext>
                </a:extLst>
              </a:tr>
            </a:tbl>
          </a:graphicData>
        </a:graphic>
      </p:graphicFrame>
      <p:pic>
        <p:nvPicPr>
          <p:cNvPr id="15" name="صورة 14">
            <a:extLst>
              <a:ext uri="{FF2B5EF4-FFF2-40B4-BE49-F238E27FC236}">
                <a16:creationId xmlns:a16="http://schemas.microsoft.com/office/drawing/2014/main" id="{4945DFDE-F593-4688-A127-23188D87E7A6}"/>
              </a:ext>
            </a:extLst>
          </p:cNvPr>
          <p:cNvPicPr>
            <a:picLocks noChangeAspect="1"/>
          </p:cNvPicPr>
          <p:nvPr/>
        </p:nvPicPr>
        <p:blipFill>
          <a:blip r:embed="rId4"/>
          <a:stretch>
            <a:fillRect/>
          </a:stretch>
        </p:blipFill>
        <p:spPr>
          <a:xfrm>
            <a:off x="5330455" y="2109197"/>
            <a:ext cx="3175591" cy="1876581"/>
          </a:xfrm>
          <a:prstGeom prst="rect">
            <a:avLst/>
          </a:prstGeom>
        </p:spPr>
      </p:pic>
      <p:sp>
        <p:nvSpPr>
          <p:cNvPr id="32" name="مستطيل: زوايا مستديرة 31">
            <a:extLst>
              <a:ext uri="{FF2B5EF4-FFF2-40B4-BE49-F238E27FC236}">
                <a16:creationId xmlns:a16="http://schemas.microsoft.com/office/drawing/2014/main" id="{E1DE3FCF-7A05-461D-AA34-B8B1FE97CF50}"/>
              </a:ext>
            </a:extLst>
          </p:cNvPr>
          <p:cNvSpPr/>
          <p:nvPr/>
        </p:nvSpPr>
        <p:spPr>
          <a:xfrm>
            <a:off x="6069136" y="4305051"/>
            <a:ext cx="1892595" cy="5308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2"/>
                </a:solidFill>
                <a:latin typeface="Rajdhani"/>
              </a:rPr>
              <a:t>E</a:t>
            </a:r>
            <a:r>
              <a:rPr lang="ar-SA" sz="2400" b="1" dirty="0">
                <a:solidFill>
                  <a:schemeClr val="tx2"/>
                </a:solidFill>
                <a:latin typeface="Rajdhani"/>
              </a:rPr>
              <a:t>pochs =200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85158" y="583720"/>
            <a:ext cx="492479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tx2"/>
                </a:solidFill>
              </a:rPr>
              <a:t>Transfer Learning Models</a:t>
            </a:r>
            <a:endParaRPr sz="3200" dirty="0">
              <a:solidFill>
                <a:schemeClr val="tx2"/>
              </a:solidFill>
            </a:endParaRPr>
          </a:p>
        </p:txBody>
      </p:sp>
      <p:graphicFrame>
        <p:nvGraphicFramePr>
          <p:cNvPr id="647" name="Google Shape;647;p33"/>
          <p:cNvGraphicFramePr/>
          <p:nvPr>
            <p:extLst>
              <p:ext uri="{D42A27DB-BD31-4B8C-83A1-F6EECF244321}">
                <p14:modId xmlns:p14="http://schemas.microsoft.com/office/powerpoint/2010/main" val="1617850191"/>
              </p:ext>
            </p:extLst>
          </p:nvPr>
        </p:nvGraphicFramePr>
        <p:xfrm>
          <a:off x="1048512" y="1912730"/>
          <a:ext cx="4707246" cy="1693025"/>
        </p:xfrm>
        <a:graphic>
          <a:graphicData uri="http://schemas.openxmlformats.org/drawingml/2006/table">
            <a:tbl>
              <a:tblPr>
                <a:noFill/>
                <a:tableStyleId>{B450F961-E490-4DBF-8C52-DC2FC62C4F3C}</a:tableStyleId>
              </a:tblPr>
              <a:tblGrid>
                <a:gridCol w="1166719">
                  <a:extLst>
                    <a:ext uri="{9D8B030D-6E8A-4147-A177-3AD203B41FA5}">
                      <a16:colId xmlns:a16="http://schemas.microsoft.com/office/drawing/2014/main" val="20000"/>
                    </a:ext>
                  </a:extLst>
                </a:gridCol>
                <a:gridCol w="1186337">
                  <a:extLst>
                    <a:ext uri="{9D8B030D-6E8A-4147-A177-3AD203B41FA5}">
                      <a16:colId xmlns:a16="http://schemas.microsoft.com/office/drawing/2014/main" val="20001"/>
                    </a:ext>
                  </a:extLst>
                </a:gridCol>
                <a:gridCol w="1170432">
                  <a:extLst>
                    <a:ext uri="{9D8B030D-6E8A-4147-A177-3AD203B41FA5}">
                      <a16:colId xmlns:a16="http://schemas.microsoft.com/office/drawing/2014/main" val="20002"/>
                    </a:ext>
                  </a:extLst>
                </a:gridCol>
                <a:gridCol w="1183758">
                  <a:extLst>
                    <a:ext uri="{9D8B030D-6E8A-4147-A177-3AD203B41FA5}">
                      <a16:colId xmlns:a16="http://schemas.microsoft.com/office/drawing/2014/main" val="20003"/>
                    </a:ext>
                  </a:extLst>
                </a:gridCol>
              </a:tblGrid>
              <a:tr h="739000">
                <a:tc>
                  <a:txBody>
                    <a:bodyPr/>
                    <a:lstStyle/>
                    <a:p>
                      <a:pPr marL="0" lvl="0" indent="0" algn="ctr" rtl="0">
                        <a:spcBef>
                          <a:spcPts val="0"/>
                        </a:spcBef>
                        <a:spcAft>
                          <a:spcPts val="0"/>
                        </a:spcAft>
                        <a:buNone/>
                      </a:pPr>
                      <a:r>
                        <a:rPr lang="en" sz="3000" b="1" dirty="0">
                          <a:solidFill>
                            <a:schemeClr val="lt2"/>
                          </a:solidFill>
                          <a:latin typeface="Rajdhani"/>
                          <a:ea typeface="Rajdhani"/>
                          <a:cs typeface="Rajdhani"/>
                          <a:sym typeface="Rajdhani"/>
                        </a:rPr>
                        <a:t>Model</a:t>
                      </a: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sz="2000" b="1" dirty="0">
                          <a:solidFill>
                            <a:schemeClr val="lt2"/>
                          </a:solidFill>
                          <a:latin typeface="Rajdhani"/>
                          <a:ea typeface="Rajdhani"/>
                          <a:cs typeface="Rajdhani"/>
                          <a:sym typeface="Rajdhani"/>
                        </a:rPr>
                        <a:t>DenseNet</a:t>
                      </a:r>
                      <a:endParaRPr sz="2000" b="1"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US" sz="2000" b="1" i="0" u="none" strike="noStrike" cap="none" dirty="0">
                          <a:solidFill>
                            <a:schemeClr val="lt2"/>
                          </a:solidFill>
                          <a:latin typeface="Rajdhani"/>
                          <a:ea typeface="Rajdhani"/>
                          <a:cs typeface="Rajdhani"/>
                          <a:sym typeface="Rajdhani"/>
                        </a:rPr>
                        <a:t>VGG-16</a:t>
                      </a:r>
                      <a:endParaRPr sz="2000" b="1" i="0" u="none" strike="noStrike" cap="none"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1" i="0" u="none" strike="noStrike" cap="none" dirty="0">
                          <a:solidFill>
                            <a:schemeClr val="lt2"/>
                          </a:solidFill>
                          <a:latin typeface="Rajdhani"/>
                          <a:ea typeface="Rajdhani"/>
                          <a:cs typeface="Rajdhani"/>
                          <a:sym typeface="Rajdhani"/>
                        </a:rPr>
                        <a:t>VGG-19</a:t>
                      </a: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10000"/>
                  </a:ext>
                </a:extLst>
              </a:tr>
              <a:tr h="954025">
                <a:tc>
                  <a:txBody>
                    <a:bodyPr/>
                    <a:lstStyle/>
                    <a:p>
                      <a:pPr marL="0" lvl="0" indent="0" algn="ctr" rtl="0">
                        <a:spcBef>
                          <a:spcPts val="0"/>
                        </a:spcBef>
                        <a:spcAft>
                          <a:spcPts val="0"/>
                        </a:spcAft>
                        <a:buNone/>
                      </a:pPr>
                      <a:r>
                        <a:rPr lang="en" sz="2000" b="1" i="0" u="none" strike="noStrike" cap="none" dirty="0">
                          <a:solidFill>
                            <a:schemeClr val="lt2"/>
                          </a:solidFill>
                          <a:latin typeface="Rajdhani"/>
                          <a:ea typeface="Fira Sans Condensed Light"/>
                          <a:cs typeface="Rajdhani"/>
                          <a:sym typeface="Fira Sans Condensed Light"/>
                        </a:rPr>
                        <a:t>Training</a:t>
                      </a:r>
                      <a:endParaRPr sz="3000" b="1" i="0" u="none" strike="noStrike" cap="none" dirty="0">
                        <a:solidFill>
                          <a:schemeClr val="lt2"/>
                        </a:solidFill>
                        <a:latin typeface="Rajdhani"/>
                        <a:ea typeface="Fira Sans Condensed Light"/>
                        <a:cs typeface="Rajdhani"/>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ar-SA" dirty="0">
                          <a:solidFill>
                            <a:schemeClr val="lt2"/>
                          </a:solidFill>
                          <a:latin typeface="Fira Sans Condensed Light"/>
                          <a:ea typeface="Fira Sans Condensed Light"/>
                          <a:cs typeface="Fira Sans Condensed Light"/>
                          <a:sym typeface="Fira Sans Condensed Light"/>
                        </a:rPr>
                        <a:t>0.769</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ar-SA" dirty="0">
                          <a:solidFill>
                            <a:schemeClr val="lt2"/>
                          </a:solidFill>
                          <a:latin typeface="Fira Sans Condensed Light"/>
                          <a:ea typeface="Fira Sans Condensed Light"/>
                          <a:cs typeface="Fira Sans Condensed Light"/>
                          <a:sym typeface="Fira Sans Condensed Light"/>
                        </a:rPr>
                        <a:t>0.953</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ar-SA" dirty="0">
                          <a:solidFill>
                            <a:schemeClr val="lt2"/>
                          </a:solidFill>
                          <a:latin typeface="Fira Sans Condensed Light"/>
                          <a:ea typeface="Fira Sans Condensed Light"/>
                          <a:cs typeface="Fira Sans Condensed Light"/>
                          <a:sym typeface="Fira Sans Condensed Light"/>
                        </a:rPr>
                        <a:t>0.969</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10001"/>
                  </a:ext>
                </a:extLst>
              </a:tr>
            </a:tbl>
          </a:graphicData>
        </a:graphic>
      </p:graphicFrame>
      <p:graphicFrame>
        <p:nvGraphicFramePr>
          <p:cNvPr id="3" name="جدول 2">
            <a:extLst>
              <a:ext uri="{FF2B5EF4-FFF2-40B4-BE49-F238E27FC236}">
                <a16:creationId xmlns:a16="http://schemas.microsoft.com/office/drawing/2014/main" id="{870FDFF4-7B7B-45FC-9107-4DC54015B5C1}"/>
              </a:ext>
            </a:extLst>
          </p:cNvPr>
          <p:cNvGraphicFramePr>
            <a:graphicFrameLocks noGrp="1"/>
          </p:cNvGraphicFramePr>
          <p:nvPr>
            <p:extLst>
              <p:ext uri="{D42A27DB-BD31-4B8C-83A1-F6EECF244321}">
                <p14:modId xmlns:p14="http://schemas.microsoft.com/office/powerpoint/2010/main" val="1615657956"/>
              </p:ext>
            </p:extLst>
          </p:nvPr>
        </p:nvGraphicFramePr>
        <p:xfrm>
          <a:off x="1048512" y="3605755"/>
          <a:ext cx="4700158" cy="954025"/>
        </p:xfrm>
        <a:graphic>
          <a:graphicData uri="http://schemas.openxmlformats.org/drawingml/2006/table">
            <a:tbl>
              <a:tblPr>
                <a:noFill/>
                <a:tableStyleId>{B450F961-E490-4DBF-8C52-DC2FC62C4F3C}</a:tableStyleId>
              </a:tblPr>
              <a:tblGrid>
                <a:gridCol w="1170148">
                  <a:extLst>
                    <a:ext uri="{9D8B030D-6E8A-4147-A177-3AD203B41FA5}">
                      <a16:colId xmlns:a16="http://schemas.microsoft.com/office/drawing/2014/main" val="1030243899"/>
                    </a:ext>
                  </a:extLst>
                </a:gridCol>
                <a:gridCol w="1182908">
                  <a:extLst>
                    <a:ext uri="{9D8B030D-6E8A-4147-A177-3AD203B41FA5}">
                      <a16:colId xmlns:a16="http://schemas.microsoft.com/office/drawing/2014/main" val="3880315207"/>
                    </a:ext>
                  </a:extLst>
                </a:gridCol>
                <a:gridCol w="1163344">
                  <a:extLst>
                    <a:ext uri="{9D8B030D-6E8A-4147-A177-3AD203B41FA5}">
                      <a16:colId xmlns:a16="http://schemas.microsoft.com/office/drawing/2014/main" val="3086579175"/>
                    </a:ext>
                  </a:extLst>
                </a:gridCol>
                <a:gridCol w="1183758">
                  <a:extLst>
                    <a:ext uri="{9D8B030D-6E8A-4147-A177-3AD203B41FA5}">
                      <a16:colId xmlns:a16="http://schemas.microsoft.com/office/drawing/2014/main" val="2438782907"/>
                    </a:ext>
                  </a:extLst>
                </a:gridCol>
              </a:tblGrid>
              <a:tr h="954025">
                <a:tc>
                  <a:txBody>
                    <a:bodyPr/>
                    <a:lstStyle/>
                    <a:p>
                      <a:pPr marL="0" lvl="0" indent="0" algn="ctr" rtl="0">
                        <a:spcBef>
                          <a:spcPts val="0"/>
                        </a:spcBef>
                        <a:spcAft>
                          <a:spcPts val="0"/>
                        </a:spcAft>
                        <a:buNone/>
                      </a:pPr>
                      <a:r>
                        <a:rPr lang="en" sz="1800" b="1" i="0" u="none" strike="noStrike" cap="none" dirty="0">
                          <a:solidFill>
                            <a:schemeClr val="lt2"/>
                          </a:solidFill>
                          <a:latin typeface="Rajdhani"/>
                          <a:ea typeface="Fira Sans Condensed Light"/>
                          <a:cs typeface="Rajdhani"/>
                          <a:sym typeface="Fira Sans Condensed Light"/>
                        </a:rPr>
                        <a:t>validation</a:t>
                      </a:r>
                      <a:endParaRPr sz="2000" b="1" i="0" u="none" strike="noStrike" cap="none" dirty="0">
                        <a:solidFill>
                          <a:schemeClr val="lt2"/>
                        </a:solidFill>
                        <a:latin typeface="Rajdhani"/>
                        <a:ea typeface="Fira Sans Condensed Light"/>
                        <a:cs typeface="Rajdhani"/>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ar-SA" dirty="0">
                          <a:solidFill>
                            <a:schemeClr val="lt2"/>
                          </a:solidFill>
                          <a:latin typeface="Fira Sans Condensed Light"/>
                          <a:ea typeface="Fira Sans Condensed Light"/>
                          <a:cs typeface="Fira Sans Condensed Light"/>
                          <a:sym typeface="Fira Sans Condensed Light"/>
                        </a:rPr>
                        <a:t>0.792</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ar-SA" dirty="0">
                          <a:solidFill>
                            <a:schemeClr val="lt2"/>
                          </a:solidFill>
                          <a:latin typeface="Fira Sans Condensed Light"/>
                          <a:ea typeface="Fira Sans Condensed Light"/>
                          <a:cs typeface="Fira Sans Condensed Light"/>
                          <a:sym typeface="Fira Sans Condensed Light"/>
                        </a:rPr>
                        <a:t>0.932</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ar-SA" dirty="0">
                          <a:solidFill>
                            <a:schemeClr val="lt2"/>
                          </a:solidFill>
                          <a:latin typeface="Fira Sans Condensed Light"/>
                          <a:ea typeface="Fira Sans Condensed Light"/>
                          <a:cs typeface="Fira Sans Condensed Light"/>
                          <a:sym typeface="Fira Sans Condensed Light"/>
                        </a:rPr>
                        <a:t>0.926</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1548942852"/>
                  </a:ext>
                </a:extLst>
              </a:tr>
            </a:tbl>
          </a:graphicData>
        </a:graphic>
      </p:graphicFrame>
      <p:graphicFrame>
        <p:nvGraphicFramePr>
          <p:cNvPr id="4" name="جدول 3">
            <a:extLst>
              <a:ext uri="{FF2B5EF4-FFF2-40B4-BE49-F238E27FC236}">
                <a16:creationId xmlns:a16="http://schemas.microsoft.com/office/drawing/2014/main" id="{D2316DF2-7C0E-41B5-92A8-92276BAA71EF}"/>
              </a:ext>
            </a:extLst>
          </p:cNvPr>
          <p:cNvGraphicFramePr>
            <a:graphicFrameLocks noGrp="1"/>
          </p:cNvGraphicFramePr>
          <p:nvPr>
            <p:extLst>
              <p:ext uri="{D42A27DB-BD31-4B8C-83A1-F6EECF244321}">
                <p14:modId xmlns:p14="http://schemas.microsoft.com/office/powerpoint/2010/main" val="2468672218"/>
              </p:ext>
            </p:extLst>
          </p:nvPr>
        </p:nvGraphicFramePr>
        <p:xfrm>
          <a:off x="5755758" y="1912729"/>
          <a:ext cx="1183758" cy="1693025"/>
        </p:xfrm>
        <a:graphic>
          <a:graphicData uri="http://schemas.openxmlformats.org/drawingml/2006/table">
            <a:tbl>
              <a:tblPr>
                <a:noFill/>
                <a:tableStyleId>{B450F961-E490-4DBF-8C52-DC2FC62C4F3C}</a:tableStyleId>
              </a:tblPr>
              <a:tblGrid>
                <a:gridCol w="1183758">
                  <a:extLst>
                    <a:ext uri="{9D8B030D-6E8A-4147-A177-3AD203B41FA5}">
                      <a16:colId xmlns:a16="http://schemas.microsoft.com/office/drawing/2014/main" val="680145166"/>
                    </a:ext>
                  </a:extLst>
                </a:gridCol>
              </a:tblGrid>
              <a:tr h="739000">
                <a:tc>
                  <a:txBody>
                    <a:bodyPr/>
                    <a:lstStyle/>
                    <a:p>
                      <a:pPr marL="0" lvl="0" indent="0" algn="ctr" rtl="0">
                        <a:spcBef>
                          <a:spcPts val="0"/>
                        </a:spcBef>
                        <a:spcAft>
                          <a:spcPts val="0"/>
                        </a:spcAft>
                        <a:buNone/>
                      </a:pPr>
                      <a:r>
                        <a:rPr lang="en" sz="1600" b="1" dirty="0">
                          <a:solidFill>
                            <a:schemeClr val="lt2"/>
                          </a:solidFill>
                          <a:latin typeface="Rajdhani"/>
                          <a:ea typeface="Rajdhani"/>
                          <a:cs typeface="Rajdhani"/>
                          <a:sym typeface="Rajdhani"/>
                        </a:rPr>
                        <a:t>InceptionV3</a:t>
                      </a:r>
                      <a:endParaRPr sz="1600" b="1"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2622543572"/>
                  </a:ext>
                </a:extLst>
              </a:tr>
              <a:tr h="954025">
                <a:tc>
                  <a:txBody>
                    <a:bodyPr/>
                    <a:lstStyle/>
                    <a:p>
                      <a:pPr marL="0" lvl="0" indent="0" algn="ctr" rtl="0">
                        <a:spcBef>
                          <a:spcPts val="0"/>
                        </a:spcBef>
                        <a:spcAft>
                          <a:spcPts val="0"/>
                        </a:spcAft>
                        <a:buNone/>
                      </a:pPr>
                      <a:r>
                        <a:rPr lang="ar-SA" dirty="0">
                          <a:solidFill>
                            <a:schemeClr val="lt2"/>
                          </a:solidFill>
                          <a:latin typeface="Fira Sans Condensed Light"/>
                          <a:ea typeface="Fira Sans Condensed Light"/>
                          <a:cs typeface="Fira Sans Condensed Light"/>
                          <a:sym typeface="Fira Sans Condensed Light"/>
                        </a:rPr>
                        <a:t>0.874</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3780251104"/>
                  </a:ext>
                </a:extLst>
              </a:tr>
            </a:tbl>
          </a:graphicData>
        </a:graphic>
      </p:graphicFrame>
      <p:graphicFrame>
        <p:nvGraphicFramePr>
          <p:cNvPr id="5" name="جدول 4">
            <a:extLst>
              <a:ext uri="{FF2B5EF4-FFF2-40B4-BE49-F238E27FC236}">
                <a16:creationId xmlns:a16="http://schemas.microsoft.com/office/drawing/2014/main" id="{88B45F34-B1D8-40BE-AA72-B81D527128E1}"/>
              </a:ext>
            </a:extLst>
          </p:cNvPr>
          <p:cNvGraphicFramePr>
            <a:graphicFrameLocks noGrp="1"/>
          </p:cNvGraphicFramePr>
          <p:nvPr>
            <p:extLst>
              <p:ext uri="{D42A27DB-BD31-4B8C-83A1-F6EECF244321}">
                <p14:modId xmlns:p14="http://schemas.microsoft.com/office/powerpoint/2010/main" val="4060778392"/>
              </p:ext>
            </p:extLst>
          </p:nvPr>
        </p:nvGraphicFramePr>
        <p:xfrm>
          <a:off x="6939516" y="1912728"/>
          <a:ext cx="1183758" cy="1693025"/>
        </p:xfrm>
        <a:graphic>
          <a:graphicData uri="http://schemas.openxmlformats.org/drawingml/2006/table">
            <a:tbl>
              <a:tblPr>
                <a:noFill/>
                <a:tableStyleId>{B450F961-E490-4DBF-8C52-DC2FC62C4F3C}</a:tableStyleId>
              </a:tblPr>
              <a:tblGrid>
                <a:gridCol w="1183758">
                  <a:extLst>
                    <a:ext uri="{9D8B030D-6E8A-4147-A177-3AD203B41FA5}">
                      <a16:colId xmlns:a16="http://schemas.microsoft.com/office/drawing/2014/main" val="680145166"/>
                    </a:ext>
                  </a:extLst>
                </a:gridCol>
              </a:tblGrid>
              <a:tr h="739000">
                <a:tc>
                  <a:txBody>
                    <a:bodyPr/>
                    <a:lstStyle/>
                    <a:p>
                      <a:pPr marL="0" lvl="0" indent="0" algn="ctr" rtl="0">
                        <a:spcBef>
                          <a:spcPts val="0"/>
                        </a:spcBef>
                        <a:spcAft>
                          <a:spcPts val="0"/>
                        </a:spcAft>
                        <a:buNone/>
                      </a:pPr>
                      <a:r>
                        <a:rPr lang="en" sz="1800" b="1" dirty="0">
                          <a:solidFill>
                            <a:schemeClr val="lt2"/>
                          </a:solidFill>
                          <a:latin typeface="Rajdhani"/>
                          <a:ea typeface="Rajdhani"/>
                          <a:cs typeface="Rajdhani"/>
                          <a:sym typeface="Rajdhani"/>
                        </a:rPr>
                        <a:t>ResNet50</a:t>
                      </a:r>
                      <a:endParaRPr sz="1800" b="1"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2622543572"/>
                  </a:ext>
                </a:extLst>
              </a:tr>
              <a:tr h="954025">
                <a:tc>
                  <a:txBody>
                    <a:bodyPr/>
                    <a:lstStyle/>
                    <a:p>
                      <a:pPr marL="0" lvl="0" indent="0" algn="ctr" rtl="0">
                        <a:spcBef>
                          <a:spcPts val="0"/>
                        </a:spcBef>
                        <a:spcAft>
                          <a:spcPts val="0"/>
                        </a:spcAft>
                        <a:buNone/>
                      </a:pPr>
                      <a:r>
                        <a:rPr lang="ar-SA" dirty="0">
                          <a:solidFill>
                            <a:schemeClr val="lt2"/>
                          </a:solidFill>
                          <a:latin typeface="Fira Sans Condensed Light"/>
                          <a:ea typeface="Fira Sans Condensed Light"/>
                          <a:cs typeface="Fira Sans Condensed Light"/>
                          <a:sym typeface="Fira Sans Condensed Light"/>
                        </a:rPr>
                        <a:t>0.546</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3780251104"/>
                  </a:ext>
                </a:extLst>
              </a:tr>
            </a:tbl>
          </a:graphicData>
        </a:graphic>
      </p:graphicFrame>
      <p:graphicFrame>
        <p:nvGraphicFramePr>
          <p:cNvPr id="6" name="جدول 5">
            <a:extLst>
              <a:ext uri="{FF2B5EF4-FFF2-40B4-BE49-F238E27FC236}">
                <a16:creationId xmlns:a16="http://schemas.microsoft.com/office/drawing/2014/main" id="{E01BF9E5-A2BD-4E94-8396-E252D20E4DF1}"/>
              </a:ext>
            </a:extLst>
          </p:cNvPr>
          <p:cNvGraphicFramePr>
            <a:graphicFrameLocks noGrp="1"/>
          </p:cNvGraphicFramePr>
          <p:nvPr>
            <p:extLst>
              <p:ext uri="{D42A27DB-BD31-4B8C-83A1-F6EECF244321}">
                <p14:modId xmlns:p14="http://schemas.microsoft.com/office/powerpoint/2010/main" val="933418782"/>
              </p:ext>
            </p:extLst>
          </p:nvPr>
        </p:nvGraphicFramePr>
        <p:xfrm>
          <a:off x="5765965" y="3605753"/>
          <a:ext cx="2347102" cy="954025"/>
        </p:xfrm>
        <a:graphic>
          <a:graphicData uri="http://schemas.openxmlformats.org/drawingml/2006/table">
            <a:tbl>
              <a:tblPr>
                <a:noFill/>
                <a:tableStyleId>{B450F961-E490-4DBF-8C52-DC2FC62C4F3C}</a:tableStyleId>
              </a:tblPr>
              <a:tblGrid>
                <a:gridCol w="1163344">
                  <a:extLst>
                    <a:ext uri="{9D8B030D-6E8A-4147-A177-3AD203B41FA5}">
                      <a16:colId xmlns:a16="http://schemas.microsoft.com/office/drawing/2014/main" val="3436191670"/>
                    </a:ext>
                  </a:extLst>
                </a:gridCol>
                <a:gridCol w="1183758">
                  <a:extLst>
                    <a:ext uri="{9D8B030D-6E8A-4147-A177-3AD203B41FA5}">
                      <a16:colId xmlns:a16="http://schemas.microsoft.com/office/drawing/2014/main" val="706477117"/>
                    </a:ext>
                  </a:extLst>
                </a:gridCol>
              </a:tblGrid>
              <a:tr h="954025">
                <a:tc>
                  <a:txBody>
                    <a:bodyPr/>
                    <a:lstStyle/>
                    <a:p>
                      <a:pPr marL="0" lvl="0" indent="0" algn="ctr" rtl="0">
                        <a:spcBef>
                          <a:spcPts val="0"/>
                        </a:spcBef>
                        <a:spcAft>
                          <a:spcPts val="0"/>
                        </a:spcAft>
                        <a:buNone/>
                      </a:pPr>
                      <a:r>
                        <a:rPr lang="ar-SA" dirty="0">
                          <a:solidFill>
                            <a:schemeClr val="lt2"/>
                          </a:solidFill>
                          <a:latin typeface="Fira Sans Condensed Light"/>
                          <a:ea typeface="Fira Sans Condensed Light"/>
                          <a:cs typeface="Fira Sans Condensed Light"/>
                          <a:sym typeface="Fira Sans Condensed Light"/>
                        </a:rPr>
                        <a:t>0.829</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ar-SA" dirty="0">
                          <a:solidFill>
                            <a:schemeClr val="lt2"/>
                          </a:solidFill>
                          <a:latin typeface="Fira Sans Condensed Light"/>
                          <a:ea typeface="Fira Sans Condensed Light"/>
                          <a:cs typeface="Fira Sans Condensed Light"/>
                          <a:sym typeface="Fira Sans Condensed Light"/>
                        </a:rPr>
                        <a:t>0.231</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4066992310"/>
                  </a:ext>
                </a:extLst>
              </a:tr>
            </a:tbl>
          </a:graphicData>
        </a:graphic>
      </p:graphicFrame>
      <p:sp>
        <p:nvSpPr>
          <p:cNvPr id="10" name="مستطيل: زوايا مستديرة 9">
            <a:extLst>
              <a:ext uri="{FF2B5EF4-FFF2-40B4-BE49-F238E27FC236}">
                <a16:creationId xmlns:a16="http://schemas.microsoft.com/office/drawing/2014/main" id="{A8323D2E-C886-412C-B5B0-EE4FA13602A0}"/>
              </a:ext>
            </a:extLst>
          </p:cNvPr>
          <p:cNvSpPr/>
          <p:nvPr/>
        </p:nvSpPr>
        <p:spPr>
          <a:xfrm>
            <a:off x="6494439" y="1008958"/>
            <a:ext cx="1892595" cy="5308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2"/>
                </a:solidFill>
                <a:latin typeface="Rajdhani"/>
              </a:rPr>
              <a:t>E</a:t>
            </a:r>
            <a:r>
              <a:rPr lang="ar-SA" sz="2400" b="1" dirty="0">
                <a:solidFill>
                  <a:schemeClr val="tx2"/>
                </a:solidFill>
                <a:latin typeface="Rajdhani"/>
              </a:rPr>
              <a:t>pochs =30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3512671" y="327195"/>
            <a:ext cx="261238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t>Demo</a:t>
            </a:r>
            <a:endParaRPr dirty="0"/>
          </a:p>
        </p:txBody>
      </p:sp>
      <p:grpSp>
        <p:nvGrpSpPr>
          <p:cNvPr id="1745" name="Google Shape;1745;p44"/>
          <p:cNvGrpSpPr/>
          <p:nvPr/>
        </p:nvGrpSpPr>
        <p:grpSpPr>
          <a:xfrm>
            <a:off x="2407920" y="1757623"/>
            <a:ext cx="4826000" cy="2691052"/>
            <a:chOff x="3578510" y="1419647"/>
            <a:chExt cx="4021500" cy="3062887"/>
          </a:xfrm>
        </p:grpSpPr>
        <p:sp>
          <p:nvSpPr>
            <p:cNvPr id="1746" name="Google Shape;1746;p44"/>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44"/>
            <p:cNvGrpSpPr/>
            <p:nvPr/>
          </p:nvGrpSpPr>
          <p:grpSpPr>
            <a:xfrm>
              <a:off x="3605853" y="1447364"/>
              <a:ext cx="3966900" cy="3035170"/>
              <a:chOff x="3605853" y="1447364"/>
              <a:chExt cx="3966900" cy="3035170"/>
            </a:xfrm>
          </p:grpSpPr>
          <p:sp>
            <p:nvSpPr>
              <p:cNvPr id="1749" name="Google Shape;1749;p44"/>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751" name="Google Shape;1751;p44"/>
            <p:cNvCxnSpPr/>
            <p:nvPr/>
          </p:nvCxnSpPr>
          <p:spPr>
            <a:xfrm>
              <a:off x="4915750" y="4433452"/>
              <a:ext cx="1353300" cy="0"/>
            </a:xfrm>
            <a:prstGeom prst="straightConnector1">
              <a:avLst/>
            </a:prstGeom>
            <a:noFill/>
            <a:ln w="19050" cap="flat" cmpd="sng">
              <a:solidFill>
                <a:schemeClr val="lt2"/>
              </a:solidFill>
              <a:prstDash val="solid"/>
              <a:round/>
              <a:headEnd type="none" w="med" len="med"/>
              <a:tailEnd type="none" w="med" len="med"/>
            </a:ln>
          </p:spPr>
        </p:cxnSp>
      </p:grpSp>
      <p:sp>
        <p:nvSpPr>
          <p:cNvPr id="16" name="مربع نص 15">
            <a:extLst>
              <a:ext uri="{FF2B5EF4-FFF2-40B4-BE49-F238E27FC236}">
                <a16:creationId xmlns:a16="http://schemas.microsoft.com/office/drawing/2014/main" id="{D670AEFB-54DD-4B3A-BEDA-C7E37DBB15CD}"/>
              </a:ext>
            </a:extLst>
          </p:cNvPr>
          <p:cNvSpPr txBox="1"/>
          <p:nvPr/>
        </p:nvSpPr>
        <p:spPr>
          <a:xfrm>
            <a:off x="2913861" y="2089776"/>
            <a:ext cx="3810000" cy="1569660"/>
          </a:xfrm>
          <a:prstGeom prst="rect">
            <a:avLst/>
          </a:prstGeom>
          <a:noFill/>
        </p:spPr>
        <p:txBody>
          <a:bodyPr wrap="square">
            <a:spAutoFit/>
          </a:bodyPr>
          <a:lstStyle/>
          <a:p>
            <a:pPr algn="ctr"/>
            <a:r>
              <a:rPr lang="ar-SA" sz="2400" b="1" dirty="0">
                <a:solidFill>
                  <a:schemeClr val="tx2"/>
                </a:solidFill>
              </a:rPr>
              <a:t>Using openCV library for the demo, we were able to simulate it in real life situations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عنوان 7">
            <a:extLst>
              <a:ext uri="{FF2B5EF4-FFF2-40B4-BE49-F238E27FC236}">
                <a16:creationId xmlns:a16="http://schemas.microsoft.com/office/drawing/2014/main" id="{4B20F701-391B-407F-9DEA-2A0ECAEEDE23}"/>
              </a:ext>
            </a:extLst>
          </p:cNvPr>
          <p:cNvSpPr>
            <a:spLocks noGrp="1"/>
          </p:cNvSpPr>
          <p:nvPr>
            <p:ph type="title" idx="6"/>
          </p:nvPr>
        </p:nvSpPr>
        <p:spPr>
          <a:xfrm>
            <a:off x="720100" y="509825"/>
            <a:ext cx="2462788" cy="572700"/>
          </a:xfrm>
        </p:spPr>
        <p:txBody>
          <a:bodyPr/>
          <a:lstStyle/>
          <a:p>
            <a:r>
              <a:rPr lang="en-US" dirty="0"/>
              <a:t>Challenges</a:t>
            </a:r>
            <a:endParaRPr lang="ar-SA" dirty="0"/>
          </a:p>
        </p:txBody>
      </p:sp>
      <p:sp>
        <p:nvSpPr>
          <p:cNvPr id="12" name="مربع نص 11">
            <a:extLst>
              <a:ext uri="{FF2B5EF4-FFF2-40B4-BE49-F238E27FC236}">
                <a16:creationId xmlns:a16="http://schemas.microsoft.com/office/drawing/2014/main" id="{7D4B699A-C5F3-4A4F-85ED-89F406F90D6D}"/>
              </a:ext>
            </a:extLst>
          </p:cNvPr>
          <p:cNvSpPr txBox="1"/>
          <p:nvPr/>
        </p:nvSpPr>
        <p:spPr>
          <a:xfrm>
            <a:off x="894080" y="1445270"/>
            <a:ext cx="7528560" cy="2632003"/>
          </a:xfrm>
          <a:prstGeom prst="rect">
            <a:avLst/>
          </a:prstGeom>
          <a:noFill/>
        </p:spPr>
        <p:txBody>
          <a:bodyPr wrap="square">
            <a:spAutoFit/>
          </a:bodyPr>
          <a:lstStyle/>
          <a:p>
            <a:pPr marL="285750" indent="-285750" algn="just">
              <a:lnSpc>
                <a:spcPct val="150000"/>
              </a:lnSpc>
              <a:buFont typeface="Wingdings" panose="05000000000000000000" pitchFamily="2" charset="2"/>
              <a:buChar char="ü"/>
            </a:pPr>
            <a:r>
              <a:rPr lang="ar-SA" sz="1600" dirty="0">
                <a:solidFill>
                  <a:schemeClr val="tx2"/>
                </a:solidFill>
              </a:rPr>
              <a:t>It was easier for us to find out the identity of subject however it was pretty difficult to identify human identity</a:t>
            </a:r>
            <a:r>
              <a:rPr lang="en-US" sz="1600" dirty="0">
                <a:solidFill>
                  <a:schemeClr val="tx2"/>
                </a:solidFill>
              </a:rPr>
              <a:t>.</a:t>
            </a:r>
          </a:p>
          <a:p>
            <a:pPr marL="285750" indent="-285750" algn="just">
              <a:lnSpc>
                <a:spcPct val="150000"/>
              </a:lnSpc>
              <a:buFont typeface="Wingdings" panose="05000000000000000000" pitchFamily="2" charset="2"/>
              <a:buChar char="ü"/>
            </a:pPr>
            <a:r>
              <a:rPr lang="en-US" sz="1600" dirty="0">
                <a:solidFill>
                  <a:schemeClr val="tx2"/>
                </a:solidFill>
              </a:rPr>
              <a:t>The model takes long time to run</a:t>
            </a:r>
            <a:r>
              <a:rPr lang="ar-SA" sz="1600" dirty="0">
                <a:solidFill>
                  <a:schemeClr val="tx2"/>
                </a:solidFill>
              </a:rPr>
              <a:t> </a:t>
            </a:r>
            <a:r>
              <a:rPr lang="en-US" sz="1600" dirty="0">
                <a:solidFill>
                  <a:schemeClr val="tx2"/>
                </a:solidFill>
              </a:rPr>
              <a:t>.</a:t>
            </a:r>
          </a:p>
          <a:p>
            <a:pPr marL="285750" indent="-285750" algn="just">
              <a:lnSpc>
                <a:spcPct val="150000"/>
              </a:lnSpc>
              <a:buFont typeface="Wingdings" panose="05000000000000000000" pitchFamily="2" charset="2"/>
              <a:buChar char="ü"/>
            </a:pPr>
            <a:r>
              <a:rPr lang="en-US" sz="1600" dirty="0">
                <a:solidFill>
                  <a:schemeClr val="tx2"/>
                </a:solidFill>
              </a:rPr>
              <a:t>The demo was able to identify the face for the video at the end, but it took long time.</a:t>
            </a:r>
          </a:p>
          <a:p>
            <a:pPr marL="285750" indent="-285750" algn="just">
              <a:lnSpc>
                <a:spcPct val="150000"/>
              </a:lnSpc>
              <a:buFont typeface="Wingdings" panose="05000000000000000000" pitchFamily="2" charset="2"/>
              <a:buChar char="ü"/>
            </a:pPr>
            <a:r>
              <a:rPr lang="en-US" sz="1600" dirty="0">
                <a:solidFill>
                  <a:schemeClr val="tx2"/>
                </a:solidFill>
              </a:rPr>
              <a:t>Difficulties during the past few weeks due to Covid-19.</a:t>
            </a:r>
          </a:p>
          <a:p>
            <a:pPr marL="285750" indent="-285750" algn="just">
              <a:lnSpc>
                <a:spcPct val="150000"/>
              </a:lnSpc>
              <a:buFont typeface="Wingdings" panose="05000000000000000000" pitchFamily="2" charset="2"/>
              <a:buChar char="ü"/>
            </a:pPr>
            <a:endParaRPr lang="en-US" sz="1600" dirty="0">
              <a:solidFill>
                <a:schemeClr val="tx2"/>
              </a:solidFill>
            </a:endParaRPr>
          </a:p>
        </p:txBody>
      </p:sp>
    </p:spTree>
    <p:extLst>
      <p:ext uri="{BB962C8B-B14F-4D97-AF65-F5344CB8AC3E}">
        <p14:creationId xmlns:p14="http://schemas.microsoft.com/office/powerpoint/2010/main" val="1845284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3462528" y="509825"/>
            <a:ext cx="496157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Future Work</a:t>
            </a:r>
            <a:endParaRPr sz="3000" dirty="0"/>
          </a:p>
        </p:txBody>
      </p:sp>
      <p:sp>
        <p:nvSpPr>
          <p:cNvPr id="110" name="Google Shape;110;p25"/>
          <p:cNvSpPr txBox="1">
            <a:spLocks noGrp="1"/>
          </p:cNvSpPr>
          <p:nvPr>
            <p:ph type="body" idx="1"/>
          </p:nvPr>
        </p:nvSpPr>
        <p:spPr>
          <a:xfrm>
            <a:off x="3755136" y="1152475"/>
            <a:ext cx="4668864" cy="3606000"/>
          </a:xfrm>
          <a:prstGeom prst="rect">
            <a:avLst/>
          </a:prstGeom>
          <a:solidFill>
            <a:schemeClr val="dk1">
              <a:alpha val="56699"/>
            </a:schemeClr>
          </a:solidFill>
        </p:spPr>
        <p:txBody>
          <a:bodyPr spcFirstLastPara="1" wrap="square" lIns="234000" tIns="234000" rIns="234000" bIns="91425" anchor="t" anchorCtr="0">
            <a:noAutofit/>
          </a:bodyPr>
          <a:lstStyle/>
          <a:p>
            <a:pPr marL="285750" lvl="0" indent="-285750" algn="l" rtl="0">
              <a:spcBef>
                <a:spcPts val="1600"/>
              </a:spcBef>
              <a:spcAft>
                <a:spcPts val="1600"/>
              </a:spcAft>
              <a:buFont typeface="Wingdings" panose="05000000000000000000" pitchFamily="2" charset="2"/>
              <a:buChar char="Ø"/>
            </a:pPr>
            <a:r>
              <a:rPr lang="en-US" b="1" dirty="0">
                <a:solidFill>
                  <a:schemeClr val="lt2"/>
                </a:solidFill>
              </a:rPr>
              <a:t> refine our model to be faster and more efficient.</a:t>
            </a:r>
          </a:p>
          <a:p>
            <a:pPr marL="285750" lvl="0" indent="-285750" algn="l" rtl="0">
              <a:spcBef>
                <a:spcPts val="1600"/>
              </a:spcBef>
              <a:spcAft>
                <a:spcPts val="1600"/>
              </a:spcAft>
              <a:buFont typeface="Wingdings" panose="05000000000000000000" pitchFamily="2" charset="2"/>
              <a:buChar char="Ø"/>
            </a:pPr>
            <a:r>
              <a:rPr lang="en-US" b="1" dirty="0">
                <a:solidFill>
                  <a:schemeClr val="lt2"/>
                </a:solidFill>
              </a:rPr>
              <a:t> use it for collecting violations in  public places.</a:t>
            </a:r>
          </a:p>
          <a:p>
            <a:pPr marL="285750" lvl="0" indent="-285750" algn="l" rtl="0">
              <a:spcBef>
                <a:spcPts val="1600"/>
              </a:spcBef>
              <a:spcAft>
                <a:spcPts val="1600"/>
              </a:spcAft>
              <a:buFont typeface="Wingdings" panose="05000000000000000000" pitchFamily="2" charset="2"/>
              <a:buChar char="Ø"/>
            </a:pPr>
            <a:r>
              <a:rPr lang="en-US" b="1" dirty="0">
                <a:solidFill>
                  <a:schemeClr val="lt2"/>
                </a:solidFill>
              </a:rPr>
              <a:t>increasing the number of people detected per second.</a:t>
            </a:r>
          </a:p>
          <a:p>
            <a:pPr marL="285750" lvl="0" indent="-285750" algn="l" rtl="0">
              <a:lnSpc>
                <a:spcPct val="150000"/>
              </a:lnSpc>
              <a:spcBef>
                <a:spcPts val="1600"/>
              </a:spcBef>
              <a:spcAft>
                <a:spcPts val="1600"/>
              </a:spcAft>
              <a:buFont typeface="Wingdings" panose="05000000000000000000" pitchFamily="2" charset="2"/>
              <a:buChar char="Ø"/>
            </a:pPr>
            <a:r>
              <a:rPr lang="en-US" b="1" dirty="0">
                <a:solidFill>
                  <a:schemeClr val="lt2"/>
                </a:solidFill>
              </a:rPr>
              <a:t>using multiple models to gain different types of information ( for example: detect identity, car, clothing, smoking, crowded streets, Weather, time of day).</a:t>
            </a:r>
          </a:p>
          <a:p>
            <a:pPr marL="0" lvl="0" indent="0" algn="l" rtl="0">
              <a:spcBef>
                <a:spcPts val="1600"/>
              </a:spcBef>
              <a:spcAft>
                <a:spcPts val="1600"/>
              </a:spcAft>
              <a:buNone/>
            </a:pPr>
            <a:endParaRPr dirty="0">
              <a:solidFill>
                <a:schemeClr val="l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pic>
        <p:nvPicPr>
          <p:cNvPr id="753" name="Google Shape;753;p38"/>
          <p:cNvPicPr preferRelativeResize="0"/>
          <p:nvPr/>
        </p:nvPicPr>
        <p:blipFill rotWithShape="1">
          <a:blip r:embed="rId4">
            <a:alphaModFix/>
          </a:blip>
          <a:srcRect l="16989" r="26884"/>
          <a:stretch/>
        </p:blipFill>
        <p:spPr>
          <a:xfrm>
            <a:off x="618200" y="801425"/>
            <a:ext cx="3532800" cy="3540600"/>
          </a:xfrm>
          <a:prstGeom prst="ellipse">
            <a:avLst/>
          </a:prstGeom>
          <a:noFill/>
          <a:ln>
            <a:noFill/>
          </a:ln>
        </p:spPr>
      </p:pic>
      <p:sp>
        <p:nvSpPr>
          <p:cNvPr id="754" name="Google Shape;754;p38"/>
          <p:cNvSpPr txBox="1">
            <a:spLocks noGrp="1"/>
          </p:cNvSpPr>
          <p:nvPr>
            <p:ph type="title"/>
          </p:nvPr>
        </p:nvSpPr>
        <p:spPr>
          <a:xfrm>
            <a:off x="4475315" y="801425"/>
            <a:ext cx="3741239" cy="22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t>THANKS!</a:t>
            </a:r>
            <a:endParaRPr sz="5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465988" y="875868"/>
            <a:ext cx="2339100" cy="42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DATA</a:t>
            </a:r>
          </a:p>
        </p:txBody>
      </p:sp>
      <p:sp>
        <p:nvSpPr>
          <p:cNvPr id="116" name="Google Shape;116;p26"/>
          <p:cNvSpPr txBox="1">
            <a:spLocks noGrp="1"/>
          </p:cNvSpPr>
          <p:nvPr>
            <p:ph type="subTitle" idx="1"/>
          </p:nvPr>
        </p:nvSpPr>
        <p:spPr>
          <a:xfrm>
            <a:off x="1432221" y="1217369"/>
            <a:ext cx="2339100" cy="644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bg1"/>
              </a:buClr>
              <a:buFont typeface="Wingdings" panose="05000000000000000000" pitchFamily="2" charset="2"/>
              <a:buChar char="§"/>
            </a:pPr>
            <a:r>
              <a:rPr lang="en" sz="1200" dirty="0"/>
              <a:t>Backstory</a:t>
            </a:r>
          </a:p>
          <a:p>
            <a:pPr marL="285750" lvl="0" indent="-285750" algn="l" rtl="0">
              <a:spcBef>
                <a:spcPts val="0"/>
              </a:spcBef>
              <a:spcAft>
                <a:spcPts val="0"/>
              </a:spcAft>
              <a:buClr>
                <a:schemeClr val="bg1"/>
              </a:buClr>
              <a:buFont typeface="Wingdings" panose="05000000000000000000" pitchFamily="2" charset="2"/>
              <a:buChar char="§"/>
            </a:pPr>
            <a:r>
              <a:rPr lang="en" sz="1200" dirty="0"/>
              <a:t>Data set</a:t>
            </a:r>
          </a:p>
          <a:p>
            <a:pPr marL="285750" indent="-285750">
              <a:buClr>
                <a:schemeClr val="bg1"/>
              </a:buClr>
              <a:buFont typeface="Wingdings" panose="05000000000000000000" pitchFamily="2" charset="2"/>
              <a:buChar char="§"/>
            </a:pPr>
            <a:r>
              <a:rPr lang="en" sz="1200" dirty="0"/>
              <a:t>Tools </a:t>
            </a:r>
          </a:p>
          <a:p>
            <a:pPr marL="285750" lvl="0" indent="-285750" algn="l" rtl="0">
              <a:spcBef>
                <a:spcPts val="0"/>
              </a:spcBef>
              <a:spcAft>
                <a:spcPts val="0"/>
              </a:spcAft>
              <a:buClr>
                <a:schemeClr val="bg1"/>
              </a:buClr>
              <a:buFont typeface="Wingdings" panose="05000000000000000000" pitchFamily="2" charset="2"/>
              <a:buChar char="§"/>
            </a:pPr>
            <a:r>
              <a:rPr lang="en" sz="1200" dirty="0"/>
              <a:t>Data Processing</a:t>
            </a:r>
          </a:p>
        </p:txBody>
      </p:sp>
      <p:sp>
        <p:nvSpPr>
          <p:cNvPr id="123" name="Google Shape;123;p26"/>
          <p:cNvSpPr txBox="1">
            <a:spLocks noGrp="1"/>
          </p:cNvSpPr>
          <p:nvPr>
            <p:ph type="title" idx="8"/>
          </p:nvPr>
        </p:nvSpPr>
        <p:spPr>
          <a:xfrm>
            <a:off x="2715990" y="2724581"/>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800" dirty="0"/>
              <a:t>02</a:t>
            </a:r>
            <a:endParaRPr dirty="0"/>
          </a:p>
        </p:txBody>
      </p:sp>
      <p:sp>
        <p:nvSpPr>
          <p:cNvPr id="124" name="Google Shape;124;p26"/>
          <p:cNvSpPr txBox="1">
            <a:spLocks noGrp="1"/>
          </p:cNvSpPr>
          <p:nvPr>
            <p:ph type="title" idx="9"/>
          </p:nvPr>
        </p:nvSpPr>
        <p:spPr>
          <a:xfrm>
            <a:off x="700072" y="1612541"/>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800" dirty="0"/>
              <a:t>01</a:t>
            </a:r>
            <a:endParaRPr dirty="0"/>
          </a:p>
        </p:txBody>
      </p:sp>
      <p:sp>
        <p:nvSpPr>
          <p:cNvPr id="126" name="Google Shape;126;p26"/>
          <p:cNvSpPr txBox="1">
            <a:spLocks noGrp="1"/>
          </p:cNvSpPr>
          <p:nvPr>
            <p:ph type="title" idx="14"/>
          </p:nvPr>
        </p:nvSpPr>
        <p:spPr>
          <a:xfrm>
            <a:off x="5299853" y="3991185"/>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800" dirty="0"/>
              <a:t>03</a:t>
            </a:r>
            <a:endParaRPr lang="en" dirty="0"/>
          </a:p>
        </p:txBody>
      </p:sp>
      <p:cxnSp>
        <p:nvCxnSpPr>
          <p:cNvPr id="130" name="Google Shape;130;p26"/>
          <p:cNvCxnSpPr>
            <a:cxnSpLocks/>
          </p:cNvCxnSpPr>
          <p:nvPr/>
        </p:nvCxnSpPr>
        <p:spPr>
          <a:xfrm>
            <a:off x="1342400" y="1050601"/>
            <a:ext cx="0" cy="1053987"/>
          </a:xfrm>
          <a:prstGeom prst="straightConnector1">
            <a:avLst/>
          </a:prstGeom>
          <a:noFill/>
          <a:ln w="19050" cap="flat" cmpd="sng">
            <a:solidFill>
              <a:schemeClr val="lt2"/>
            </a:solidFill>
            <a:prstDash val="solid"/>
            <a:round/>
            <a:headEnd type="oval" w="med" len="med"/>
            <a:tailEnd type="oval" w="med" len="med"/>
          </a:ln>
        </p:spPr>
      </p:cxnSp>
      <p:grpSp>
        <p:nvGrpSpPr>
          <p:cNvPr id="24" name="Google Shape;12692;p62">
            <a:extLst>
              <a:ext uri="{FF2B5EF4-FFF2-40B4-BE49-F238E27FC236}">
                <a16:creationId xmlns:a16="http://schemas.microsoft.com/office/drawing/2014/main" id="{5EDD0A4C-FE2A-4E5E-BF7A-3D1F5BE5CF71}"/>
              </a:ext>
            </a:extLst>
          </p:cNvPr>
          <p:cNvGrpSpPr/>
          <p:nvPr/>
        </p:nvGrpSpPr>
        <p:grpSpPr>
          <a:xfrm>
            <a:off x="866707" y="1198963"/>
            <a:ext cx="385873" cy="292286"/>
            <a:chOff x="859262" y="3353920"/>
            <a:chExt cx="306759" cy="351445"/>
          </a:xfrm>
          <a:solidFill>
            <a:schemeClr val="tx2"/>
          </a:solidFill>
        </p:grpSpPr>
        <p:sp>
          <p:nvSpPr>
            <p:cNvPr id="25" name="Google Shape;12693;p62">
              <a:extLst>
                <a:ext uri="{FF2B5EF4-FFF2-40B4-BE49-F238E27FC236}">
                  <a16:creationId xmlns:a16="http://schemas.microsoft.com/office/drawing/2014/main" id="{523CE4CF-8095-4D04-868C-D46BD2ED285B}"/>
                </a:ext>
              </a:extLst>
            </p:cNvPr>
            <p:cNvSpPr/>
            <p:nvPr/>
          </p:nvSpPr>
          <p:spPr>
            <a:xfrm>
              <a:off x="859262" y="3415718"/>
              <a:ext cx="132563" cy="205937"/>
            </a:xfrm>
            <a:custGeom>
              <a:avLst/>
              <a:gdLst/>
              <a:ahLst/>
              <a:cxnLst/>
              <a:rect l="l" t="t" r="r" b="b"/>
              <a:pathLst>
                <a:path w="4168" h="6475" extrusionOk="0">
                  <a:moveTo>
                    <a:pt x="1444" y="0"/>
                  </a:moveTo>
                  <a:cubicBezTo>
                    <a:pt x="1418" y="0"/>
                    <a:pt x="1392" y="7"/>
                    <a:pt x="1369" y="22"/>
                  </a:cubicBezTo>
                  <a:lnTo>
                    <a:pt x="262" y="665"/>
                  </a:lnTo>
                  <a:cubicBezTo>
                    <a:pt x="0" y="808"/>
                    <a:pt x="0" y="1200"/>
                    <a:pt x="262" y="1367"/>
                  </a:cubicBezTo>
                  <a:lnTo>
                    <a:pt x="1143" y="1867"/>
                  </a:lnTo>
                  <a:lnTo>
                    <a:pt x="429" y="2284"/>
                  </a:lnTo>
                  <a:cubicBezTo>
                    <a:pt x="83" y="2474"/>
                    <a:pt x="83" y="2974"/>
                    <a:pt x="429" y="3165"/>
                  </a:cubicBezTo>
                  <a:lnTo>
                    <a:pt x="1167" y="3594"/>
                  </a:lnTo>
                  <a:lnTo>
                    <a:pt x="417" y="4022"/>
                  </a:lnTo>
                  <a:cubicBezTo>
                    <a:pt x="71" y="4225"/>
                    <a:pt x="71" y="4713"/>
                    <a:pt x="417" y="4903"/>
                  </a:cubicBezTo>
                  <a:lnTo>
                    <a:pt x="1155" y="5332"/>
                  </a:lnTo>
                  <a:lnTo>
                    <a:pt x="917" y="5463"/>
                  </a:lnTo>
                  <a:cubicBezTo>
                    <a:pt x="774" y="5558"/>
                    <a:pt x="833" y="5784"/>
                    <a:pt x="1012" y="5784"/>
                  </a:cubicBezTo>
                  <a:cubicBezTo>
                    <a:pt x="1084" y="5784"/>
                    <a:pt x="1095" y="5749"/>
                    <a:pt x="1488" y="5522"/>
                  </a:cubicBezTo>
                  <a:lnTo>
                    <a:pt x="3119" y="6463"/>
                  </a:lnTo>
                  <a:cubicBezTo>
                    <a:pt x="3155" y="6475"/>
                    <a:pt x="3179" y="6475"/>
                    <a:pt x="3191" y="6475"/>
                  </a:cubicBezTo>
                  <a:cubicBezTo>
                    <a:pt x="3250" y="6475"/>
                    <a:pt x="3310" y="6451"/>
                    <a:pt x="3346" y="6392"/>
                  </a:cubicBezTo>
                  <a:cubicBezTo>
                    <a:pt x="3393" y="6320"/>
                    <a:pt x="3358" y="6213"/>
                    <a:pt x="3286" y="6165"/>
                  </a:cubicBezTo>
                  <a:cubicBezTo>
                    <a:pt x="2643" y="5796"/>
                    <a:pt x="1226" y="4987"/>
                    <a:pt x="560" y="4618"/>
                  </a:cubicBezTo>
                  <a:cubicBezTo>
                    <a:pt x="441" y="4546"/>
                    <a:pt x="441" y="4368"/>
                    <a:pt x="560" y="4308"/>
                  </a:cubicBezTo>
                  <a:lnTo>
                    <a:pt x="1476" y="3772"/>
                  </a:lnTo>
                  <a:cubicBezTo>
                    <a:pt x="1498" y="3782"/>
                    <a:pt x="1520" y="3786"/>
                    <a:pt x="1541" y="3786"/>
                  </a:cubicBezTo>
                  <a:cubicBezTo>
                    <a:pt x="1627" y="3786"/>
                    <a:pt x="1705" y="3717"/>
                    <a:pt x="1715" y="3641"/>
                  </a:cubicBezTo>
                  <a:cubicBezTo>
                    <a:pt x="1715" y="3582"/>
                    <a:pt x="1691" y="3522"/>
                    <a:pt x="1631" y="3486"/>
                  </a:cubicBezTo>
                  <a:lnTo>
                    <a:pt x="1476" y="3403"/>
                  </a:lnTo>
                  <a:lnTo>
                    <a:pt x="560" y="2879"/>
                  </a:lnTo>
                  <a:cubicBezTo>
                    <a:pt x="441" y="2808"/>
                    <a:pt x="441" y="2629"/>
                    <a:pt x="560" y="2570"/>
                  </a:cubicBezTo>
                  <a:lnTo>
                    <a:pt x="1441" y="2058"/>
                  </a:lnTo>
                  <a:lnTo>
                    <a:pt x="3870" y="3439"/>
                  </a:lnTo>
                  <a:cubicBezTo>
                    <a:pt x="3893" y="3463"/>
                    <a:pt x="3929" y="3463"/>
                    <a:pt x="3941" y="3463"/>
                  </a:cubicBezTo>
                  <a:cubicBezTo>
                    <a:pt x="4001" y="3463"/>
                    <a:pt x="4060" y="3427"/>
                    <a:pt x="4084" y="3367"/>
                  </a:cubicBezTo>
                  <a:cubicBezTo>
                    <a:pt x="4167" y="3296"/>
                    <a:pt x="4132" y="3189"/>
                    <a:pt x="4060" y="3153"/>
                  </a:cubicBezTo>
                  <a:cubicBezTo>
                    <a:pt x="1262" y="1558"/>
                    <a:pt x="3215" y="2653"/>
                    <a:pt x="429" y="1069"/>
                  </a:cubicBezTo>
                  <a:cubicBezTo>
                    <a:pt x="381" y="1034"/>
                    <a:pt x="381" y="962"/>
                    <a:pt x="429" y="950"/>
                  </a:cubicBezTo>
                  <a:lnTo>
                    <a:pt x="1524" y="307"/>
                  </a:lnTo>
                  <a:cubicBezTo>
                    <a:pt x="1607" y="260"/>
                    <a:pt x="1631" y="153"/>
                    <a:pt x="1584" y="81"/>
                  </a:cubicBezTo>
                  <a:cubicBezTo>
                    <a:pt x="1559" y="32"/>
                    <a:pt x="1501" y="0"/>
                    <a:pt x="1444"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10000"/>
                    <a:lumOff val="90000"/>
                  </a:schemeClr>
                </a:solidFill>
                <a:effectLst/>
                <a:uLnTx/>
                <a:uFillTx/>
              </a:endParaRPr>
            </a:p>
          </p:txBody>
        </p:sp>
        <p:sp>
          <p:nvSpPr>
            <p:cNvPr id="26" name="Google Shape;12694;p62">
              <a:extLst>
                <a:ext uri="{FF2B5EF4-FFF2-40B4-BE49-F238E27FC236}">
                  <a16:creationId xmlns:a16="http://schemas.microsoft.com/office/drawing/2014/main" id="{D86BE786-40ED-42A7-9C46-4701932020DD}"/>
                </a:ext>
              </a:extLst>
            </p:cNvPr>
            <p:cNvSpPr/>
            <p:nvPr/>
          </p:nvSpPr>
          <p:spPr>
            <a:xfrm>
              <a:off x="916415" y="3353920"/>
              <a:ext cx="178013" cy="62147"/>
            </a:xfrm>
            <a:custGeom>
              <a:avLst/>
              <a:gdLst/>
              <a:ahLst/>
              <a:cxnLst/>
              <a:rect l="l" t="t" r="r" b="b"/>
              <a:pathLst>
                <a:path w="5597" h="1954" extrusionOk="0">
                  <a:moveTo>
                    <a:pt x="3061" y="0"/>
                  </a:moveTo>
                  <a:cubicBezTo>
                    <a:pt x="2891" y="0"/>
                    <a:pt x="2929" y="33"/>
                    <a:pt x="144" y="1631"/>
                  </a:cubicBezTo>
                  <a:cubicBezTo>
                    <a:pt x="1" y="1727"/>
                    <a:pt x="60" y="1953"/>
                    <a:pt x="239" y="1953"/>
                  </a:cubicBezTo>
                  <a:cubicBezTo>
                    <a:pt x="245" y="1953"/>
                    <a:pt x="249" y="1953"/>
                    <a:pt x="254" y="1953"/>
                  </a:cubicBezTo>
                  <a:cubicBezTo>
                    <a:pt x="317" y="1953"/>
                    <a:pt x="372" y="1901"/>
                    <a:pt x="3049" y="357"/>
                  </a:cubicBezTo>
                  <a:cubicBezTo>
                    <a:pt x="3060" y="350"/>
                    <a:pt x="3067" y="344"/>
                    <a:pt x="3080" y="344"/>
                  </a:cubicBezTo>
                  <a:cubicBezTo>
                    <a:pt x="3151" y="344"/>
                    <a:pt x="3392" y="523"/>
                    <a:pt x="5347" y="1631"/>
                  </a:cubicBezTo>
                  <a:cubicBezTo>
                    <a:pt x="5372" y="1648"/>
                    <a:pt x="5402" y="1656"/>
                    <a:pt x="5431" y="1656"/>
                  </a:cubicBezTo>
                  <a:cubicBezTo>
                    <a:pt x="5485" y="1656"/>
                    <a:pt x="5538" y="1630"/>
                    <a:pt x="5561" y="1584"/>
                  </a:cubicBezTo>
                  <a:cubicBezTo>
                    <a:pt x="5597" y="1488"/>
                    <a:pt x="5561" y="1381"/>
                    <a:pt x="5490" y="1334"/>
                  </a:cubicBezTo>
                  <a:cubicBezTo>
                    <a:pt x="3216" y="48"/>
                    <a:pt x="3263" y="0"/>
                    <a:pt x="3085" y="0"/>
                  </a:cubicBezTo>
                  <a:cubicBezTo>
                    <a:pt x="3076" y="0"/>
                    <a:pt x="3069" y="0"/>
                    <a:pt x="3061"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10000"/>
                    <a:lumOff val="90000"/>
                  </a:schemeClr>
                </a:solidFill>
                <a:effectLst/>
                <a:uLnTx/>
                <a:uFillTx/>
              </a:endParaRPr>
            </a:p>
          </p:txBody>
        </p:sp>
        <p:sp>
          <p:nvSpPr>
            <p:cNvPr id="27" name="Google Shape;12695;p62">
              <a:extLst>
                <a:ext uri="{FF2B5EF4-FFF2-40B4-BE49-F238E27FC236}">
                  <a16:creationId xmlns:a16="http://schemas.microsoft.com/office/drawing/2014/main" id="{09F24E04-829A-4508-873C-1B8F5E409EB4}"/>
                </a:ext>
              </a:extLst>
            </p:cNvPr>
            <p:cNvSpPr/>
            <p:nvPr/>
          </p:nvSpPr>
          <p:spPr>
            <a:xfrm>
              <a:off x="920582" y="3405858"/>
              <a:ext cx="245439" cy="243817"/>
            </a:xfrm>
            <a:custGeom>
              <a:avLst/>
              <a:gdLst/>
              <a:ahLst/>
              <a:cxnLst/>
              <a:rect l="l" t="t" r="r" b="b"/>
              <a:pathLst>
                <a:path w="7717" h="7666" extrusionOk="0">
                  <a:moveTo>
                    <a:pt x="6359" y="844"/>
                  </a:moveTo>
                  <a:lnTo>
                    <a:pt x="6359" y="1808"/>
                  </a:lnTo>
                  <a:lnTo>
                    <a:pt x="5359" y="1332"/>
                  </a:lnTo>
                  <a:lnTo>
                    <a:pt x="6359" y="844"/>
                  </a:lnTo>
                  <a:close/>
                  <a:moveTo>
                    <a:pt x="5820" y="0"/>
                  </a:moveTo>
                  <a:cubicBezTo>
                    <a:pt x="5762" y="0"/>
                    <a:pt x="5701" y="33"/>
                    <a:pt x="5668" y="82"/>
                  </a:cubicBezTo>
                  <a:cubicBezTo>
                    <a:pt x="5621" y="153"/>
                    <a:pt x="5656" y="260"/>
                    <a:pt x="5728" y="308"/>
                  </a:cubicBezTo>
                  <a:lnTo>
                    <a:pt x="6144" y="546"/>
                  </a:lnTo>
                  <a:lnTo>
                    <a:pt x="4882" y="1153"/>
                  </a:lnTo>
                  <a:cubicBezTo>
                    <a:pt x="4823" y="1177"/>
                    <a:pt x="4799" y="1237"/>
                    <a:pt x="4799" y="1296"/>
                  </a:cubicBezTo>
                  <a:cubicBezTo>
                    <a:pt x="4799" y="1356"/>
                    <a:pt x="4823" y="1415"/>
                    <a:pt x="4882" y="1451"/>
                  </a:cubicBezTo>
                  <a:lnTo>
                    <a:pt x="6144" y="2058"/>
                  </a:lnTo>
                  <a:cubicBezTo>
                    <a:pt x="5656" y="2344"/>
                    <a:pt x="3204" y="3737"/>
                    <a:pt x="2954" y="3892"/>
                  </a:cubicBezTo>
                  <a:cubicBezTo>
                    <a:pt x="2942" y="3898"/>
                    <a:pt x="2930" y="3901"/>
                    <a:pt x="2916" y="3901"/>
                  </a:cubicBezTo>
                  <a:cubicBezTo>
                    <a:pt x="2903" y="3901"/>
                    <a:pt x="2888" y="3898"/>
                    <a:pt x="2870" y="3892"/>
                  </a:cubicBezTo>
                  <a:lnTo>
                    <a:pt x="2668" y="3773"/>
                  </a:lnTo>
                  <a:cubicBezTo>
                    <a:pt x="2645" y="3758"/>
                    <a:pt x="2619" y="3751"/>
                    <a:pt x="2593" y="3751"/>
                  </a:cubicBezTo>
                  <a:cubicBezTo>
                    <a:pt x="2535" y="3751"/>
                    <a:pt x="2474" y="3783"/>
                    <a:pt x="2442" y="3832"/>
                  </a:cubicBezTo>
                  <a:cubicBezTo>
                    <a:pt x="2394" y="3904"/>
                    <a:pt x="2430" y="4011"/>
                    <a:pt x="2501" y="4058"/>
                  </a:cubicBezTo>
                  <a:lnTo>
                    <a:pt x="2715" y="4177"/>
                  </a:lnTo>
                  <a:cubicBezTo>
                    <a:pt x="2775" y="4201"/>
                    <a:pt x="2846" y="4237"/>
                    <a:pt x="2906" y="4237"/>
                  </a:cubicBezTo>
                  <a:cubicBezTo>
                    <a:pt x="2977" y="4237"/>
                    <a:pt x="3037" y="4213"/>
                    <a:pt x="3096" y="4177"/>
                  </a:cubicBezTo>
                  <a:lnTo>
                    <a:pt x="6299" y="2344"/>
                  </a:lnTo>
                  <a:lnTo>
                    <a:pt x="7180" y="2844"/>
                  </a:lnTo>
                  <a:cubicBezTo>
                    <a:pt x="7299" y="2927"/>
                    <a:pt x="7299" y="3106"/>
                    <a:pt x="7180" y="3165"/>
                  </a:cubicBezTo>
                  <a:cubicBezTo>
                    <a:pt x="4823" y="4499"/>
                    <a:pt x="5823" y="3939"/>
                    <a:pt x="2989" y="5559"/>
                  </a:cubicBezTo>
                  <a:cubicBezTo>
                    <a:pt x="2960" y="5570"/>
                    <a:pt x="2930" y="5576"/>
                    <a:pt x="2900" y="5576"/>
                  </a:cubicBezTo>
                  <a:cubicBezTo>
                    <a:pt x="2870" y="5576"/>
                    <a:pt x="2840" y="5570"/>
                    <a:pt x="2811" y="5559"/>
                  </a:cubicBezTo>
                  <a:lnTo>
                    <a:pt x="275" y="4094"/>
                  </a:lnTo>
                  <a:cubicBezTo>
                    <a:pt x="249" y="4083"/>
                    <a:pt x="222" y="4078"/>
                    <a:pt x="196" y="4078"/>
                  </a:cubicBezTo>
                  <a:cubicBezTo>
                    <a:pt x="137" y="4078"/>
                    <a:pt x="81" y="4104"/>
                    <a:pt x="48" y="4154"/>
                  </a:cubicBezTo>
                  <a:cubicBezTo>
                    <a:pt x="1" y="4237"/>
                    <a:pt x="37" y="4332"/>
                    <a:pt x="108" y="4380"/>
                  </a:cubicBezTo>
                  <a:lnTo>
                    <a:pt x="2656" y="5844"/>
                  </a:lnTo>
                  <a:cubicBezTo>
                    <a:pt x="2727" y="5880"/>
                    <a:pt x="2811" y="5916"/>
                    <a:pt x="2906" y="5916"/>
                  </a:cubicBezTo>
                  <a:cubicBezTo>
                    <a:pt x="2989" y="5916"/>
                    <a:pt x="3085" y="5880"/>
                    <a:pt x="3156" y="5844"/>
                  </a:cubicBezTo>
                  <a:lnTo>
                    <a:pt x="6264" y="4070"/>
                  </a:lnTo>
                  <a:lnTo>
                    <a:pt x="7192" y="4606"/>
                  </a:lnTo>
                  <a:cubicBezTo>
                    <a:pt x="7311" y="4678"/>
                    <a:pt x="7311" y="4856"/>
                    <a:pt x="7192" y="4916"/>
                  </a:cubicBezTo>
                  <a:cubicBezTo>
                    <a:pt x="7097" y="4963"/>
                    <a:pt x="7121" y="4963"/>
                    <a:pt x="3013" y="7309"/>
                  </a:cubicBezTo>
                  <a:cubicBezTo>
                    <a:pt x="2983" y="7327"/>
                    <a:pt x="2954" y="7336"/>
                    <a:pt x="2924" y="7336"/>
                  </a:cubicBezTo>
                  <a:cubicBezTo>
                    <a:pt x="2894" y="7336"/>
                    <a:pt x="2864" y="7327"/>
                    <a:pt x="2835" y="7309"/>
                  </a:cubicBezTo>
                  <a:lnTo>
                    <a:pt x="1942" y="6797"/>
                  </a:lnTo>
                  <a:cubicBezTo>
                    <a:pt x="1913" y="6780"/>
                    <a:pt x="1883" y="6773"/>
                    <a:pt x="1854" y="6773"/>
                  </a:cubicBezTo>
                  <a:cubicBezTo>
                    <a:pt x="1798" y="6773"/>
                    <a:pt x="1747" y="6802"/>
                    <a:pt x="1715" y="6856"/>
                  </a:cubicBezTo>
                  <a:cubicBezTo>
                    <a:pt x="1668" y="6928"/>
                    <a:pt x="1703" y="7035"/>
                    <a:pt x="1775" y="7071"/>
                  </a:cubicBezTo>
                  <a:lnTo>
                    <a:pt x="2668" y="7595"/>
                  </a:lnTo>
                  <a:cubicBezTo>
                    <a:pt x="2739" y="7642"/>
                    <a:pt x="2835" y="7666"/>
                    <a:pt x="2918" y="7666"/>
                  </a:cubicBezTo>
                  <a:cubicBezTo>
                    <a:pt x="3013" y="7666"/>
                    <a:pt x="3096" y="7642"/>
                    <a:pt x="3168" y="7595"/>
                  </a:cubicBezTo>
                  <a:lnTo>
                    <a:pt x="6287" y="5821"/>
                  </a:lnTo>
                  <a:lnTo>
                    <a:pt x="7204" y="6356"/>
                  </a:lnTo>
                  <a:cubicBezTo>
                    <a:pt x="7323" y="6440"/>
                    <a:pt x="7323" y="6618"/>
                    <a:pt x="7204" y="6678"/>
                  </a:cubicBezTo>
                  <a:lnTo>
                    <a:pt x="6430" y="7118"/>
                  </a:lnTo>
                  <a:cubicBezTo>
                    <a:pt x="6287" y="7214"/>
                    <a:pt x="6347" y="7428"/>
                    <a:pt x="6502" y="7428"/>
                  </a:cubicBezTo>
                  <a:cubicBezTo>
                    <a:pt x="6585" y="7428"/>
                    <a:pt x="6549" y="7416"/>
                    <a:pt x="7359" y="6975"/>
                  </a:cubicBezTo>
                  <a:cubicBezTo>
                    <a:pt x="7716" y="6761"/>
                    <a:pt x="7716" y="6273"/>
                    <a:pt x="7383" y="6082"/>
                  </a:cubicBezTo>
                  <a:lnTo>
                    <a:pt x="6621" y="5642"/>
                  </a:lnTo>
                  <a:lnTo>
                    <a:pt x="7371" y="5213"/>
                  </a:lnTo>
                  <a:cubicBezTo>
                    <a:pt x="7538" y="5130"/>
                    <a:pt x="7621" y="4963"/>
                    <a:pt x="7621" y="4773"/>
                  </a:cubicBezTo>
                  <a:cubicBezTo>
                    <a:pt x="7621" y="4594"/>
                    <a:pt x="7538" y="4427"/>
                    <a:pt x="7371" y="4320"/>
                  </a:cubicBezTo>
                  <a:lnTo>
                    <a:pt x="6609" y="3892"/>
                  </a:lnTo>
                  <a:lnTo>
                    <a:pt x="7359" y="3463"/>
                  </a:lnTo>
                  <a:cubicBezTo>
                    <a:pt x="7514" y="3368"/>
                    <a:pt x="7609" y="3201"/>
                    <a:pt x="7609" y="3011"/>
                  </a:cubicBezTo>
                  <a:cubicBezTo>
                    <a:pt x="7609" y="2832"/>
                    <a:pt x="7514" y="2665"/>
                    <a:pt x="7359" y="2570"/>
                  </a:cubicBezTo>
                  <a:lnTo>
                    <a:pt x="6668" y="2165"/>
                  </a:lnTo>
                  <a:cubicBezTo>
                    <a:pt x="6668" y="427"/>
                    <a:pt x="6680" y="510"/>
                    <a:pt x="6621" y="451"/>
                  </a:cubicBezTo>
                  <a:cubicBezTo>
                    <a:pt x="6597" y="403"/>
                    <a:pt x="6609" y="439"/>
                    <a:pt x="5894" y="22"/>
                  </a:cubicBezTo>
                  <a:cubicBezTo>
                    <a:pt x="5872" y="7"/>
                    <a:pt x="5846" y="0"/>
                    <a:pt x="5820"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10000"/>
                    <a:lumOff val="90000"/>
                  </a:schemeClr>
                </a:solidFill>
                <a:effectLst/>
                <a:uLnTx/>
                <a:uFillTx/>
              </a:endParaRPr>
            </a:p>
          </p:txBody>
        </p:sp>
        <p:sp>
          <p:nvSpPr>
            <p:cNvPr id="28" name="Google Shape;12696;p62">
              <a:extLst>
                <a:ext uri="{FF2B5EF4-FFF2-40B4-BE49-F238E27FC236}">
                  <a16:creationId xmlns:a16="http://schemas.microsoft.com/office/drawing/2014/main" id="{88AE9872-0CDB-4CD8-9B29-5D2FC1406B4E}"/>
                </a:ext>
              </a:extLst>
            </p:cNvPr>
            <p:cNvSpPr/>
            <p:nvPr/>
          </p:nvSpPr>
          <p:spPr>
            <a:xfrm>
              <a:off x="986100" y="3642074"/>
              <a:ext cx="129923" cy="63292"/>
            </a:xfrm>
            <a:custGeom>
              <a:avLst/>
              <a:gdLst/>
              <a:ahLst/>
              <a:cxnLst/>
              <a:rect l="l" t="t" r="r" b="b"/>
              <a:pathLst>
                <a:path w="4085" h="1990" extrusionOk="0">
                  <a:moveTo>
                    <a:pt x="3892" y="0"/>
                  </a:moveTo>
                  <a:cubicBezTo>
                    <a:pt x="3864" y="0"/>
                    <a:pt x="3835" y="8"/>
                    <a:pt x="3811" y="25"/>
                  </a:cubicBezTo>
                  <a:lnTo>
                    <a:pt x="965" y="1644"/>
                  </a:lnTo>
                  <a:cubicBezTo>
                    <a:pt x="935" y="1656"/>
                    <a:pt x="906" y="1662"/>
                    <a:pt x="876" y="1662"/>
                  </a:cubicBezTo>
                  <a:cubicBezTo>
                    <a:pt x="846" y="1662"/>
                    <a:pt x="816" y="1656"/>
                    <a:pt x="786" y="1644"/>
                  </a:cubicBezTo>
                  <a:lnTo>
                    <a:pt x="263" y="1346"/>
                  </a:lnTo>
                  <a:cubicBezTo>
                    <a:pt x="240" y="1331"/>
                    <a:pt x="214" y="1325"/>
                    <a:pt x="188" y="1325"/>
                  </a:cubicBezTo>
                  <a:cubicBezTo>
                    <a:pt x="130" y="1325"/>
                    <a:pt x="69" y="1357"/>
                    <a:pt x="36" y="1406"/>
                  </a:cubicBezTo>
                  <a:cubicBezTo>
                    <a:pt x="1" y="1477"/>
                    <a:pt x="24" y="1584"/>
                    <a:pt x="96" y="1632"/>
                  </a:cubicBezTo>
                  <a:cubicBezTo>
                    <a:pt x="572" y="1882"/>
                    <a:pt x="655" y="1989"/>
                    <a:pt x="870" y="1989"/>
                  </a:cubicBezTo>
                  <a:cubicBezTo>
                    <a:pt x="1108" y="1989"/>
                    <a:pt x="965" y="1989"/>
                    <a:pt x="3965" y="287"/>
                  </a:cubicBezTo>
                  <a:cubicBezTo>
                    <a:pt x="4061" y="263"/>
                    <a:pt x="4084" y="156"/>
                    <a:pt x="4025" y="84"/>
                  </a:cubicBezTo>
                  <a:cubicBezTo>
                    <a:pt x="4001" y="29"/>
                    <a:pt x="3947" y="0"/>
                    <a:pt x="3892"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10000"/>
                    <a:lumOff val="90000"/>
                  </a:schemeClr>
                </a:solidFill>
                <a:effectLst/>
                <a:uLnTx/>
                <a:uFillTx/>
              </a:endParaRPr>
            </a:p>
          </p:txBody>
        </p:sp>
        <p:sp>
          <p:nvSpPr>
            <p:cNvPr id="29" name="Google Shape;12697;p62">
              <a:extLst>
                <a:ext uri="{FF2B5EF4-FFF2-40B4-BE49-F238E27FC236}">
                  <a16:creationId xmlns:a16="http://schemas.microsoft.com/office/drawing/2014/main" id="{A2AD00E0-8B37-4CC3-A1BD-12F243F3C38A}"/>
                </a:ext>
              </a:extLst>
            </p:cNvPr>
            <p:cNvSpPr/>
            <p:nvPr/>
          </p:nvSpPr>
          <p:spPr>
            <a:xfrm>
              <a:off x="862283" y="3599678"/>
              <a:ext cx="118696" cy="84156"/>
            </a:xfrm>
            <a:custGeom>
              <a:avLst/>
              <a:gdLst/>
              <a:ahLst/>
              <a:cxnLst/>
              <a:rect l="l" t="t" r="r" b="b"/>
              <a:pathLst>
                <a:path w="3732" h="2646" extrusionOk="0">
                  <a:moveTo>
                    <a:pt x="366" y="1"/>
                  </a:moveTo>
                  <a:cubicBezTo>
                    <a:pt x="332" y="1"/>
                    <a:pt x="299" y="9"/>
                    <a:pt x="274" y="24"/>
                  </a:cubicBezTo>
                  <a:cubicBezTo>
                    <a:pt x="0" y="250"/>
                    <a:pt x="36" y="679"/>
                    <a:pt x="346" y="858"/>
                  </a:cubicBezTo>
                  <a:cubicBezTo>
                    <a:pt x="3352" y="2574"/>
                    <a:pt x="3447" y="2644"/>
                    <a:pt x="3517" y="2644"/>
                  </a:cubicBezTo>
                  <a:cubicBezTo>
                    <a:pt x="3523" y="2644"/>
                    <a:pt x="3529" y="2644"/>
                    <a:pt x="3536" y="2644"/>
                  </a:cubicBezTo>
                  <a:cubicBezTo>
                    <a:pt x="3544" y="2645"/>
                    <a:pt x="3550" y="2645"/>
                    <a:pt x="3557" y="2645"/>
                  </a:cubicBezTo>
                  <a:cubicBezTo>
                    <a:pt x="3685" y="2645"/>
                    <a:pt x="3732" y="2436"/>
                    <a:pt x="3596" y="2346"/>
                  </a:cubicBezTo>
                  <a:lnTo>
                    <a:pt x="500" y="584"/>
                  </a:lnTo>
                  <a:cubicBezTo>
                    <a:pt x="381" y="524"/>
                    <a:pt x="381" y="358"/>
                    <a:pt x="465" y="286"/>
                  </a:cubicBezTo>
                  <a:cubicBezTo>
                    <a:pt x="536" y="227"/>
                    <a:pt x="536" y="119"/>
                    <a:pt x="500" y="60"/>
                  </a:cubicBezTo>
                  <a:cubicBezTo>
                    <a:pt x="465" y="18"/>
                    <a:pt x="414" y="1"/>
                    <a:pt x="366"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10000"/>
                    <a:lumOff val="90000"/>
                  </a:schemeClr>
                </a:solidFill>
                <a:effectLst/>
                <a:uLnTx/>
                <a:uFillTx/>
              </a:endParaRPr>
            </a:p>
          </p:txBody>
        </p:sp>
      </p:grpSp>
      <p:cxnSp>
        <p:nvCxnSpPr>
          <p:cNvPr id="46" name="Google Shape;130;p26">
            <a:extLst>
              <a:ext uri="{FF2B5EF4-FFF2-40B4-BE49-F238E27FC236}">
                <a16:creationId xmlns:a16="http://schemas.microsoft.com/office/drawing/2014/main" id="{E5467943-D481-4BAC-897B-FF1D4F830F91}"/>
              </a:ext>
            </a:extLst>
          </p:cNvPr>
          <p:cNvCxnSpPr>
            <a:cxnSpLocks/>
          </p:cNvCxnSpPr>
          <p:nvPr/>
        </p:nvCxnSpPr>
        <p:spPr>
          <a:xfrm>
            <a:off x="5903554" y="3464192"/>
            <a:ext cx="0" cy="1053987"/>
          </a:xfrm>
          <a:prstGeom prst="straightConnector1">
            <a:avLst/>
          </a:prstGeom>
          <a:noFill/>
          <a:ln w="19050" cap="flat" cmpd="sng">
            <a:solidFill>
              <a:schemeClr val="lt2"/>
            </a:solidFill>
            <a:prstDash val="solid"/>
            <a:round/>
            <a:headEnd type="oval" w="med" len="med"/>
            <a:tailEnd type="oval" w="med" len="med"/>
          </a:ln>
        </p:spPr>
      </p:cxnSp>
      <p:cxnSp>
        <p:nvCxnSpPr>
          <p:cNvPr id="47" name="Google Shape;130;p26">
            <a:extLst>
              <a:ext uri="{FF2B5EF4-FFF2-40B4-BE49-F238E27FC236}">
                <a16:creationId xmlns:a16="http://schemas.microsoft.com/office/drawing/2014/main" id="{0522158C-EAE6-48B3-BF7A-CAF4D2B068A1}"/>
              </a:ext>
            </a:extLst>
          </p:cNvPr>
          <p:cNvCxnSpPr>
            <a:cxnSpLocks/>
          </p:cNvCxnSpPr>
          <p:nvPr/>
        </p:nvCxnSpPr>
        <p:spPr>
          <a:xfrm>
            <a:off x="3315990" y="2197588"/>
            <a:ext cx="0" cy="1053987"/>
          </a:xfrm>
          <a:prstGeom prst="straightConnector1">
            <a:avLst/>
          </a:prstGeom>
          <a:noFill/>
          <a:ln w="19050" cap="flat" cmpd="sng">
            <a:solidFill>
              <a:schemeClr val="lt2"/>
            </a:solidFill>
            <a:prstDash val="solid"/>
            <a:round/>
            <a:headEnd type="oval" w="med" len="med"/>
            <a:tailEnd type="oval" w="med" len="med"/>
          </a:ln>
        </p:spPr>
      </p:cxnSp>
      <p:sp>
        <p:nvSpPr>
          <p:cNvPr id="49" name="مربع نص 48">
            <a:extLst>
              <a:ext uri="{FF2B5EF4-FFF2-40B4-BE49-F238E27FC236}">
                <a16:creationId xmlns:a16="http://schemas.microsoft.com/office/drawing/2014/main" id="{AEC2444D-20BA-4797-A72A-7DC1748629A2}"/>
              </a:ext>
            </a:extLst>
          </p:cNvPr>
          <p:cNvSpPr txBox="1"/>
          <p:nvPr/>
        </p:nvSpPr>
        <p:spPr>
          <a:xfrm>
            <a:off x="3430616" y="1955569"/>
            <a:ext cx="4572000" cy="461665"/>
          </a:xfrm>
          <a:prstGeom prst="rect">
            <a:avLst/>
          </a:prstGeom>
          <a:noFill/>
        </p:spPr>
        <p:txBody>
          <a:bodyPr wrap="square">
            <a:spAutoFit/>
          </a:bodyPr>
          <a:lstStyle/>
          <a:p>
            <a:pPr marL="0" lvl="0" indent="0" algn="l" rtl="0">
              <a:spcBef>
                <a:spcPts val="0"/>
              </a:spcBef>
              <a:spcAft>
                <a:spcPts val="0"/>
              </a:spcAft>
              <a:buNone/>
            </a:pPr>
            <a:r>
              <a:rPr lang="en-US" sz="2400" b="1" dirty="0">
                <a:solidFill>
                  <a:schemeClr val="lt2"/>
                </a:solidFill>
                <a:latin typeface="Rajdhani"/>
                <a:cs typeface="Rajdhani"/>
                <a:sym typeface="Rajdhani"/>
              </a:rPr>
              <a:t>MODELS</a:t>
            </a:r>
          </a:p>
        </p:txBody>
      </p:sp>
      <p:grpSp>
        <p:nvGrpSpPr>
          <p:cNvPr id="50" name="Google Shape;11692;p61">
            <a:extLst>
              <a:ext uri="{FF2B5EF4-FFF2-40B4-BE49-F238E27FC236}">
                <a16:creationId xmlns:a16="http://schemas.microsoft.com/office/drawing/2014/main" id="{28A9CC4F-157A-4693-860E-F98D3645EFFD}"/>
              </a:ext>
            </a:extLst>
          </p:cNvPr>
          <p:cNvGrpSpPr/>
          <p:nvPr/>
        </p:nvGrpSpPr>
        <p:grpSpPr>
          <a:xfrm>
            <a:off x="2830616" y="2317248"/>
            <a:ext cx="370749" cy="355114"/>
            <a:chOff x="3527780" y="2885263"/>
            <a:chExt cx="347435" cy="345534"/>
          </a:xfrm>
          <a:solidFill>
            <a:schemeClr val="tx2"/>
          </a:solidFill>
        </p:grpSpPr>
        <p:sp>
          <p:nvSpPr>
            <p:cNvPr id="51" name="Google Shape;11693;p61">
              <a:extLst>
                <a:ext uri="{FF2B5EF4-FFF2-40B4-BE49-F238E27FC236}">
                  <a16:creationId xmlns:a16="http://schemas.microsoft.com/office/drawing/2014/main" id="{D700A849-0FE5-4DBA-BB62-416BC4E23D20}"/>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11694;p61">
              <a:extLst>
                <a:ext uri="{FF2B5EF4-FFF2-40B4-BE49-F238E27FC236}">
                  <a16:creationId xmlns:a16="http://schemas.microsoft.com/office/drawing/2014/main" id="{ECBA4389-0E89-4162-A3B6-B624740E3A4D}"/>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11695;p61">
              <a:extLst>
                <a:ext uri="{FF2B5EF4-FFF2-40B4-BE49-F238E27FC236}">
                  <a16:creationId xmlns:a16="http://schemas.microsoft.com/office/drawing/2014/main" id="{B55C0CCC-352B-4497-B983-A60EC3F379CD}"/>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11696;p61">
              <a:extLst>
                <a:ext uri="{FF2B5EF4-FFF2-40B4-BE49-F238E27FC236}">
                  <a16:creationId xmlns:a16="http://schemas.microsoft.com/office/drawing/2014/main" id="{A3456C22-3BD2-49AC-8214-8379BFA9AF6E}"/>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11697;p61">
              <a:extLst>
                <a:ext uri="{FF2B5EF4-FFF2-40B4-BE49-F238E27FC236}">
                  <a16:creationId xmlns:a16="http://schemas.microsoft.com/office/drawing/2014/main" id="{4C4F6A0C-560D-496D-B139-8FC3E074BD30}"/>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11698;p61">
              <a:extLst>
                <a:ext uri="{FF2B5EF4-FFF2-40B4-BE49-F238E27FC236}">
                  <a16:creationId xmlns:a16="http://schemas.microsoft.com/office/drawing/2014/main" id="{92E3694B-B36C-43A7-A82F-688E71D1BA0F}"/>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11699;p61">
              <a:extLst>
                <a:ext uri="{FF2B5EF4-FFF2-40B4-BE49-F238E27FC236}">
                  <a16:creationId xmlns:a16="http://schemas.microsoft.com/office/drawing/2014/main" id="{4CA19772-B918-441C-B6B8-B01BBBA2BFCF}"/>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11700;p61">
              <a:extLst>
                <a:ext uri="{FF2B5EF4-FFF2-40B4-BE49-F238E27FC236}">
                  <a16:creationId xmlns:a16="http://schemas.microsoft.com/office/drawing/2014/main" id="{64EE09D4-13B8-4ED1-95A0-1B791EDA5F13}"/>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Google Shape;11701;p61">
              <a:extLst>
                <a:ext uri="{FF2B5EF4-FFF2-40B4-BE49-F238E27FC236}">
                  <a16:creationId xmlns:a16="http://schemas.microsoft.com/office/drawing/2014/main" id="{CACB3969-E426-4ECD-A374-7557A0B3AEA2}"/>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11702;p61">
              <a:extLst>
                <a:ext uri="{FF2B5EF4-FFF2-40B4-BE49-F238E27FC236}">
                  <a16:creationId xmlns:a16="http://schemas.microsoft.com/office/drawing/2014/main" id="{BDCC7CF7-5453-42BA-9E4D-0B68A908A797}"/>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Google Shape;11703;p61">
              <a:extLst>
                <a:ext uri="{FF2B5EF4-FFF2-40B4-BE49-F238E27FC236}">
                  <a16:creationId xmlns:a16="http://schemas.microsoft.com/office/drawing/2014/main" id="{58736533-C80D-42B4-AEB8-74EE5164A688}"/>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Google Shape;11704;p61">
              <a:extLst>
                <a:ext uri="{FF2B5EF4-FFF2-40B4-BE49-F238E27FC236}">
                  <a16:creationId xmlns:a16="http://schemas.microsoft.com/office/drawing/2014/main" id="{4E943AD6-D4D8-43DE-AAA3-3ACAF4CE589F}"/>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Google Shape;11705;p61">
              <a:extLst>
                <a:ext uri="{FF2B5EF4-FFF2-40B4-BE49-F238E27FC236}">
                  <a16:creationId xmlns:a16="http://schemas.microsoft.com/office/drawing/2014/main" id="{23DA6695-AE44-49AA-8D50-DFFB493F29C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Google Shape;11706;p61">
              <a:extLst>
                <a:ext uri="{FF2B5EF4-FFF2-40B4-BE49-F238E27FC236}">
                  <a16:creationId xmlns:a16="http://schemas.microsoft.com/office/drawing/2014/main" id="{986055A9-7DF7-4443-8B95-98FF00E8F4B9}"/>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Google Shape;11707;p61">
              <a:extLst>
                <a:ext uri="{FF2B5EF4-FFF2-40B4-BE49-F238E27FC236}">
                  <a16:creationId xmlns:a16="http://schemas.microsoft.com/office/drawing/2014/main" id="{528DB340-BA8D-4A8F-9C9E-DB4916E5A653}"/>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Google Shape;11708;p61">
              <a:extLst>
                <a:ext uri="{FF2B5EF4-FFF2-40B4-BE49-F238E27FC236}">
                  <a16:creationId xmlns:a16="http://schemas.microsoft.com/office/drawing/2014/main" id="{FBFA928C-A731-42FB-9857-8FF3B4360706}"/>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Google Shape;11709;p61">
              <a:extLst>
                <a:ext uri="{FF2B5EF4-FFF2-40B4-BE49-F238E27FC236}">
                  <a16:creationId xmlns:a16="http://schemas.microsoft.com/office/drawing/2014/main" id="{34F12CAF-35A4-46C0-9F9E-3FEBE7C94F33}"/>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Google Shape;11710;p61">
              <a:extLst>
                <a:ext uri="{FF2B5EF4-FFF2-40B4-BE49-F238E27FC236}">
                  <a16:creationId xmlns:a16="http://schemas.microsoft.com/office/drawing/2014/main" id="{01C662B2-73CF-454F-B404-D59C93240A36}"/>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Google Shape;11711;p61">
              <a:extLst>
                <a:ext uri="{FF2B5EF4-FFF2-40B4-BE49-F238E27FC236}">
                  <a16:creationId xmlns:a16="http://schemas.microsoft.com/office/drawing/2014/main" id="{3CFC1866-3E57-4C74-B73D-A09F756CA4D1}"/>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Google Shape;11712;p61">
              <a:extLst>
                <a:ext uri="{FF2B5EF4-FFF2-40B4-BE49-F238E27FC236}">
                  <a16:creationId xmlns:a16="http://schemas.microsoft.com/office/drawing/2014/main" id="{406631C1-2EA2-481F-B08E-EFD3DF51481D}"/>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 name="Google Shape;11713;p61">
              <a:extLst>
                <a:ext uri="{FF2B5EF4-FFF2-40B4-BE49-F238E27FC236}">
                  <a16:creationId xmlns:a16="http://schemas.microsoft.com/office/drawing/2014/main" id="{04CC358C-6FC7-4F49-9AE1-90001092E84C}"/>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Google Shape;11714;p61">
              <a:extLst>
                <a:ext uri="{FF2B5EF4-FFF2-40B4-BE49-F238E27FC236}">
                  <a16:creationId xmlns:a16="http://schemas.microsoft.com/office/drawing/2014/main" id="{8D937115-A041-4C76-9F9B-37274217B49E}"/>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 name="Google Shape;11715;p61">
              <a:extLst>
                <a:ext uri="{FF2B5EF4-FFF2-40B4-BE49-F238E27FC236}">
                  <a16:creationId xmlns:a16="http://schemas.microsoft.com/office/drawing/2014/main" id="{049F6900-94A8-4204-BCF3-47FF340F69E8}"/>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9" name="مربع نص 98">
            <a:extLst>
              <a:ext uri="{FF2B5EF4-FFF2-40B4-BE49-F238E27FC236}">
                <a16:creationId xmlns:a16="http://schemas.microsoft.com/office/drawing/2014/main" id="{7FD37749-C208-4705-B8FF-7FD728B30466}"/>
              </a:ext>
            </a:extLst>
          </p:cNvPr>
          <p:cNvSpPr txBox="1"/>
          <p:nvPr/>
        </p:nvSpPr>
        <p:spPr>
          <a:xfrm>
            <a:off x="3430615" y="2402756"/>
            <a:ext cx="4572000" cy="861774"/>
          </a:xfrm>
          <a:prstGeom prst="rect">
            <a:avLst/>
          </a:prstGeom>
          <a:noFill/>
        </p:spPr>
        <p:txBody>
          <a:bodyPr wrap="square">
            <a:spAutoFit/>
          </a:bodyPr>
          <a:lstStyle/>
          <a:p>
            <a:pPr marL="285750" lvl="0" indent="-285750" algn="l" rtl="0">
              <a:spcBef>
                <a:spcPts val="0"/>
              </a:spcBef>
              <a:spcAft>
                <a:spcPts val="0"/>
              </a:spcAft>
              <a:buClr>
                <a:schemeClr val="bg1"/>
              </a:buClr>
              <a:buFont typeface="Wingdings" panose="05000000000000000000" pitchFamily="2" charset="2"/>
              <a:buChar char="§"/>
            </a:pPr>
            <a:r>
              <a:rPr lang="en-US" sz="1200" dirty="0">
                <a:solidFill>
                  <a:schemeClr val="lt2"/>
                </a:solidFill>
                <a:latin typeface="Fira Sans Condensed Light"/>
                <a:sym typeface="Fira Sans Condensed Light"/>
              </a:rPr>
              <a:t>Baseline model</a:t>
            </a:r>
          </a:p>
          <a:p>
            <a:pPr marL="285750" indent="-285750">
              <a:buClr>
                <a:schemeClr val="bg1"/>
              </a:buClr>
              <a:buFont typeface="Wingdings" panose="05000000000000000000" pitchFamily="2" charset="2"/>
              <a:buChar char="§"/>
            </a:pPr>
            <a:r>
              <a:rPr lang="en-US" sz="1200" dirty="0">
                <a:solidFill>
                  <a:schemeClr val="lt2"/>
                </a:solidFill>
                <a:latin typeface="Fira Sans Condensed Light"/>
                <a:sym typeface="Fira Sans Condensed Light"/>
              </a:rPr>
              <a:t>Convolutional Neural Network Model</a:t>
            </a:r>
          </a:p>
          <a:p>
            <a:pPr marL="285750" indent="-285750">
              <a:buClr>
                <a:schemeClr val="bg1"/>
              </a:buClr>
              <a:buFont typeface="Wingdings" panose="05000000000000000000" pitchFamily="2" charset="2"/>
              <a:buChar char="§"/>
            </a:pPr>
            <a:r>
              <a:rPr lang="en-US" sz="1200" dirty="0">
                <a:solidFill>
                  <a:schemeClr val="lt2"/>
                </a:solidFill>
                <a:latin typeface="Fira Sans Condensed Light"/>
                <a:sym typeface="Fira Sans Condensed Light"/>
              </a:rPr>
              <a:t>Transfer Learning model</a:t>
            </a:r>
          </a:p>
          <a:p>
            <a:pPr>
              <a:buClr>
                <a:schemeClr val="bg1"/>
              </a:buClr>
            </a:pPr>
            <a:endParaRPr lang="en-US" dirty="0">
              <a:solidFill>
                <a:schemeClr val="tx2"/>
              </a:solidFill>
            </a:endParaRPr>
          </a:p>
        </p:txBody>
      </p:sp>
      <p:sp>
        <p:nvSpPr>
          <p:cNvPr id="101" name="مربع نص 100">
            <a:extLst>
              <a:ext uri="{FF2B5EF4-FFF2-40B4-BE49-F238E27FC236}">
                <a16:creationId xmlns:a16="http://schemas.microsoft.com/office/drawing/2014/main" id="{C0571265-ECD2-4FCE-8012-97941B8660DF}"/>
              </a:ext>
            </a:extLst>
          </p:cNvPr>
          <p:cNvSpPr txBox="1"/>
          <p:nvPr/>
        </p:nvSpPr>
        <p:spPr>
          <a:xfrm>
            <a:off x="6010979" y="3233359"/>
            <a:ext cx="1920910" cy="461665"/>
          </a:xfrm>
          <a:prstGeom prst="rect">
            <a:avLst/>
          </a:prstGeom>
          <a:noFill/>
        </p:spPr>
        <p:txBody>
          <a:bodyPr wrap="square">
            <a:spAutoFit/>
          </a:bodyPr>
          <a:lstStyle/>
          <a:p>
            <a:r>
              <a:rPr lang="en" sz="2400" b="1" dirty="0">
                <a:solidFill>
                  <a:schemeClr val="lt2"/>
                </a:solidFill>
                <a:latin typeface="Rajdhani"/>
                <a:cs typeface="Rajdhani"/>
              </a:rPr>
              <a:t>DEMO</a:t>
            </a:r>
            <a:endParaRPr lang="ar-SA" sz="2400" b="1" dirty="0">
              <a:solidFill>
                <a:schemeClr val="lt2"/>
              </a:solidFill>
              <a:latin typeface="Rajdhani"/>
            </a:endParaRPr>
          </a:p>
        </p:txBody>
      </p:sp>
      <p:grpSp>
        <p:nvGrpSpPr>
          <p:cNvPr id="102" name="Google Shape;12791;p62">
            <a:extLst>
              <a:ext uri="{FF2B5EF4-FFF2-40B4-BE49-F238E27FC236}">
                <a16:creationId xmlns:a16="http://schemas.microsoft.com/office/drawing/2014/main" id="{6814E54E-C007-4C10-A8CF-FA7CEE6CFF19}"/>
              </a:ext>
            </a:extLst>
          </p:cNvPr>
          <p:cNvGrpSpPr/>
          <p:nvPr/>
        </p:nvGrpSpPr>
        <p:grpSpPr>
          <a:xfrm>
            <a:off x="5437352" y="3504357"/>
            <a:ext cx="358778" cy="421500"/>
            <a:chOff x="1768821" y="3361108"/>
            <a:chExt cx="278739" cy="339073"/>
          </a:xfrm>
          <a:solidFill>
            <a:schemeClr val="tx2"/>
          </a:solidFill>
        </p:grpSpPr>
        <p:sp>
          <p:nvSpPr>
            <p:cNvPr id="103" name="Google Shape;12792;p62">
              <a:extLst>
                <a:ext uri="{FF2B5EF4-FFF2-40B4-BE49-F238E27FC236}">
                  <a16:creationId xmlns:a16="http://schemas.microsoft.com/office/drawing/2014/main" id="{7BF0946F-7134-4F29-BC06-8F58EC4DA848}"/>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12793;p62">
              <a:extLst>
                <a:ext uri="{FF2B5EF4-FFF2-40B4-BE49-F238E27FC236}">
                  <a16:creationId xmlns:a16="http://schemas.microsoft.com/office/drawing/2014/main" id="{F72E9DBA-E3D0-4649-9C3D-28CA5B4A8D21}"/>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Google Shape;12794;p62">
              <a:extLst>
                <a:ext uri="{FF2B5EF4-FFF2-40B4-BE49-F238E27FC236}">
                  <a16:creationId xmlns:a16="http://schemas.microsoft.com/office/drawing/2014/main" id="{2982BC54-2E2C-4129-AF7D-69F5301F69F1}"/>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 name="Google Shape;12795;p62">
              <a:extLst>
                <a:ext uri="{FF2B5EF4-FFF2-40B4-BE49-F238E27FC236}">
                  <a16:creationId xmlns:a16="http://schemas.microsoft.com/office/drawing/2014/main" id="{C7F7CC1C-17D7-4E4E-A3EA-5B8AE21211A5}"/>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Google Shape;12796;p62">
              <a:extLst>
                <a:ext uri="{FF2B5EF4-FFF2-40B4-BE49-F238E27FC236}">
                  <a16:creationId xmlns:a16="http://schemas.microsoft.com/office/drawing/2014/main" id="{D28B0D72-DC26-4642-BE00-43846DC0FEB4}"/>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Google Shape;12797;p62">
              <a:extLst>
                <a:ext uri="{FF2B5EF4-FFF2-40B4-BE49-F238E27FC236}">
                  <a16:creationId xmlns:a16="http://schemas.microsoft.com/office/drawing/2014/main" id="{6D36EEAD-CA79-443D-9DE8-42061E9A58BE}"/>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 name="Google Shape;12798;p62">
              <a:extLst>
                <a:ext uri="{FF2B5EF4-FFF2-40B4-BE49-F238E27FC236}">
                  <a16:creationId xmlns:a16="http://schemas.microsoft.com/office/drawing/2014/main" id="{FF197E91-EBDF-4352-BFA8-6B8D1603AC57}"/>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 name="Google Shape;12799;p62">
              <a:extLst>
                <a:ext uri="{FF2B5EF4-FFF2-40B4-BE49-F238E27FC236}">
                  <a16:creationId xmlns:a16="http://schemas.microsoft.com/office/drawing/2014/main" id="{67C22E28-6080-4F7C-86A8-3C99406B3A23}"/>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 name="Google Shape;12800;p62">
              <a:extLst>
                <a:ext uri="{FF2B5EF4-FFF2-40B4-BE49-F238E27FC236}">
                  <a16:creationId xmlns:a16="http://schemas.microsoft.com/office/drawing/2014/main" id="{87624FCD-3777-4361-901A-954620E8CA1D}"/>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 name="Google Shape;12801;p62">
              <a:extLst>
                <a:ext uri="{FF2B5EF4-FFF2-40B4-BE49-F238E27FC236}">
                  <a16:creationId xmlns:a16="http://schemas.microsoft.com/office/drawing/2014/main" id="{7ECAFEE3-F45D-4C35-B10C-1DC2B1F7DA30}"/>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12802;p62">
              <a:extLst>
                <a:ext uri="{FF2B5EF4-FFF2-40B4-BE49-F238E27FC236}">
                  <a16:creationId xmlns:a16="http://schemas.microsoft.com/office/drawing/2014/main" id="{6736770C-1653-45F7-8AC2-988A6FB9E498}"/>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74" name="مربع نص 73">
            <a:extLst>
              <a:ext uri="{FF2B5EF4-FFF2-40B4-BE49-F238E27FC236}">
                <a16:creationId xmlns:a16="http://schemas.microsoft.com/office/drawing/2014/main" id="{BF4C6C4F-8C1E-4490-BFF6-6DC6C5BA86EA}"/>
              </a:ext>
            </a:extLst>
          </p:cNvPr>
          <p:cNvSpPr txBox="1"/>
          <p:nvPr/>
        </p:nvSpPr>
        <p:spPr>
          <a:xfrm>
            <a:off x="6005897" y="3613321"/>
            <a:ext cx="1591338" cy="461665"/>
          </a:xfrm>
          <a:prstGeom prst="rect">
            <a:avLst/>
          </a:prstGeom>
          <a:noFill/>
        </p:spPr>
        <p:txBody>
          <a:bodyPr wrap="square">
            <a:spAutoFit/>
          </a:bodyPr>
          <a:lstStyle/>
          <a:p>
            <a:r>
              <a:rPr lang="en-US" sz="2400" b="1" dirty="0">
                <a:solidFill>
                  <a:schemeClr val="lt2"/>
                </a:solidFill>
                <a:latin typeface="Rajdhani"/>
                <a:cs typeface="Rajdhani"/>
              </a:rPr>
              <a:t>Challenges</a:t>
            </a:r>
            <a:endParaRPr lang="ar-SA" sz="2400" b="1" dirty="0">
              <a:solidFill>
                <a:schemeClr val="lt2"/>
              </a:solidFill>
              <a:latin typeface="Rajdhani"/>
            </a:endParaRPr>
          </a:p>
        </p:txBody>
      </p:sp>
      <p:sp>
        <p:nvSpPr>
          <p:cNvPr id="75" name="مربع نص 74">
            <a:extLst>
              <a:ext uri="{FF2B5EF4-FFF2-40B4-BE49-F238E27FC236}">
                <a16:creationId xmlns:a16="http://schemas.microsoft.com/office/drawing/2014/main" id="{04868915-7A82-4957-AEB1-973BA7DC94AB}"/>
              </a:ext>
            </a:extLst>
          </p:cNvPr>
          <p:cNvSpPr txBox="1"/>
          <p:nvPr/>
        </p:nvSpPr>
        <p:spPr>
          <a:xfrm>
            <a:off x="6010979" y="3996154"/>
            <a:ext cx="1883080" cy="461665"/>
          </a:xfrm>
          <a:prstGeom prst="rect">
            <a:avLst/>
          </a:prstGeom>
          <a:noFill/>
        </p:spPr>
        <p:txBody>
          <a:bodyPr wrap="square">
            <a:spAutoFit/>
          </a:bodyPr>
          <a:lstStyle/>
          <a:p>
            <a:r>
              <a:rPr lang="en" sz="2400" b="1" dirty="0">
                <a:solidFill>
                  <a:schemeClr val="lt2"/>
                </a:solidFill>
                <a:latin typeface="Rajdhani"/>
                <a:cs typeface="Rajdhani"/>
              </a:rPr>
              <a:t>Future Work</a:t>
            </a:r>
            <a:endParaRPr lang="ar-SA" sz="2400" b="1" dirty="0">
              <a:solidFill>
                <a:schemeClr val="lt2"/>
              </a:solidFill>
              <a:latin typeface="Rajdhan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349167" y="467868"/>
            <a:ext cx="2472005" cy="108886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solidFill>
                  <a:schemeClr val="tx2"/>
                </a:solidFill>
              </a:rPr>
              <a:t>BACKSTORY</a:t>
            </a:r>
            <a:endParaRPr sz="3200" dirty="0">
              <a:solidFill>
                <a:schemeClr val="tx2"/>
              </a:solidFill>
            </a:endParaRPr>
          </a:p>
        </p:txBody>
      </p:sp>
      <p:cxnSp>
        <p:nvCxnSpPr>
          <p:cNvPr id="137" name="Google Shape;137;p27"/>
          <p:cNvCxnSpPr>
            <a:cxnSpLocks/>
          </p:cNvCxnSpPr>
          <p:nvPr/>
        </p:nvCxnSpPr>
        <p:spPr>
          <a:xfrm flipH="1">
            <a:off x="581247" y="1335362"/>
            <a:ext cx="1616148" cy="0"/>
          </a:xfrm>
          <a:prstGeom prst="straightConnector1">
            <a:avLst/>
          </a:prstGeom>
          <a:noFill/>
          <a:ln w="19050" cap="flat" cmpd="sng">
            <a:solidFill>
              <a:schemeClr val="accent5">
                <a:lumMod val="25000"/>
                <a:lumOff val="75000"/>
              </a:schemeClr>
            </a:solidFill>
            <a:prstDash val="solid"/>
            <a:round/>
            <a:headEnd type="oval" w="med" len="med"/>
            <a:tailEnd type="oval" w="med" len="med"/>
          </a:ln>
        </p:spPr>
      </p:cxnSp>
      <p:sp>
        <p:nvSpPr>
          <p:cNvPr id="8" name="مربع نص 7">
            <a:extLst>
              <a:ext uri="{FF2B5EF4-FFF2-40B4-BE49-F238E27FC236}">
                <a16:creationId xmlns:a16="http://schemas.microsoft.com/office/drawing/2014/main" id="{8DC98CD9-91C2-41DF-BECD-E12621F21D17}"/>
              </a:ext>
            </a:extLst>
          </p:cNvPr>
          <p:cNvSpPr txBox="1"/>
          <p:nvPr/>
        </p:nvSpPr>
        <p:spPr>
          <a:xfrm>
            <a:off x="730102" y="1772273"/>
            <a:ext cx="7726326" cy="2410916"/>
          </a:xfrm>
          <a:prstGeom prst="rect">
            <a:avLst/>
          </a:prstGeom>
          <a:noFill/>
        </p:spPr>
        <p:txBody>
          <a:bodyPr wrap="square">
            <a:spAutoFit/>
          </a:bodyPr>
          <a:lstStyle/>
          <a:p>
            <a:pPr marL="0" marR="0" algn="just" rtl="0">
              <a:spcBef>
                <a:spcPts val="0"/>
              </a:spcBef>
              <a:spcAft>
                <a:spcPts val="800"/>
              </a:spcAft>
            </a:pPr>
            <a:r>
              <a:rPr lang="en-US" sz="1600" dirty="0">
                <a:solidFill>
                  <a:schemeClr val="tx2"/>
                </a:solidFill>
                <a:effectLst/>
                <a:latin typeface="Calibri" panose="020F0502020204030204" pitchFamily="34" charset="0"/>
                <a:ea typeface="Calibri" panose="020F0502020204030204" pitchFamily="34" charset="0"/>
                <a:cs typeface="Arial" panose="020B0604020202020204" pitchFamily="34" charset="0"/>
              </a:rPr>
              <a:t>Deep learning is now more accessible than ever before for organizations of any size. Face recognition is a biometric system used to identify or verify a person from a digital image. Face recognition is one of the most used methods in the field of image analysis</a:t>
            </a:r>
            <a:r>
              <a:rPr lang="ar-SA" sz="1600" dirty="0">
                <a:solidFill>
                  <a:schemeClr val="tx2"/>
                </a:solidFill>
                <a:effectLst/>
                <a:latin typeface="Calibri" panose="020F0502020204030204" pitchFamily="34" charset="0"/>
                <a:ea typeface="Calibri" panose="020F0502020204030204" pitchFamily="34" charset="0"/>
                <a:cs typeface="Arial" panose="020B0604020202020204" pitchFamily="34" charset="0"/>
              </a:rPr>
              <a:t>. </a:t>
            </a:r>
            <a:endParaRPr lang="en-US" sz="16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p>
            <a:pPr marL="0" marR="0" algn="just" rtl="0">
              <a:spcBef>
                <a:spcPts val="0"/>
              </a:spcBef>
              <a:spcAft>
                <a:spcPts val="800"/>
              </a:spcAft>
            </a:pPr>
            <a:r>
              <a:rPr lang="en-US" sz="1600" dirty="0">
                <a:solidFill>
                  <a:schemeClr val="tx2"/>
                </a:solidFill>
                <a:effectLst/>
                <a:latin typeface="Calibri" panose="020F0502020204030204" pitchFamily="34" charset="0"/>
                <a:ea typeface="Calibri" panose="020F0502020204030204" pitchFamily="34" charset="0"/>
                <a:cs typeface="Arial" panose="020B0604020202020204" pitchFamily="34" charset="0"/>
              </a:rPr>
              <a:t>The </a:t>
            </a:r>
            <a:r>
              <a:rPr lang="en-US" sz="1600" b="1" dirty="0">
                <a:solidFill>
                  <a:schemeClr val="accent5">
                    <a:lumMod val="50000"/>
                    <a:lumOff val="50000"/>
                  </a:schemeClr>
                </a:solidFill>
                <a:effectLst/>
                <a:latin typeface="Calibri" panose="020F0502020204030204" pitchFamily="34" charset="0"/>
                <a:ea typeface="Calibri" panose="020F0502020204030204" pitchFamily="34" charset="0"/>
                <a:cs typeface="Arial" panose="020B0604020202020204" pitchFamily="34" charset="0"/>
              </a:rPr>
              <a:t>goal</a:t>
            </a:r>
            <a:r>
              <a:rPr lang="en-US" sz="1600" dirty="0">
                <a:solidFill>
                  <a:schemeClr val="tx2"/>
                </a:solidFill>
                <a:effectLst/>
                <a:latin typeface="Calibri" panose="020F0502020204030204" pitchFamily="34" charset="0"/>
                <a:ea typeface="Calibri" panose="020F0502020204030204" pitchFamily="34" charset="0"/>
                <a:cs typeface="Arial" panose="020B0604020202020204" pitchFamily="34" charset="0"/>
              </a:rPr>
              <a:t> of this project is to build a deep neural network model that uses image data to extract its features and then recognize it, regardless of lighting, expression, illumination, ageing, transformations (translate, rotate and scale image) and pose, which is a difficult task</a:t>
            </a:r>
            <a:r>
              <a:rPr lang="ar-SA" sz="1600" dirty="0">
                <a:solidFill>
                  <a:schemeClr val="tx2"/>
                </a:solidFill>
                <a:effectLst/>
                <a:latin typeface="Calibri" panose="020F0502020204030204" pitchFamily="34" charset="0"/>
                <a:ea typeface="Calibri" panose="020F0502020204030204" pitchFamily="34" charset="0"/>
                <a:cs typeface="Arial" panose="020B0604020202020204" pitchFamily="34" charset="0"/>
              </a:rPr>
              <a:t>, </a:t>
            </a:r>
            <a:r>
              <a:rPr lang="en-US" sz="1600" dirty="0">
                <a:solidFill>
                  <a:schemeClr val="tx2"/>
                </a:solidFill>
                <a:effectLst/>
                <a:latin typeface="Calibri" panose="020F0502020204030204" pitchFamily="34" charset="0"/>
                <a:ea typeface="Calibri" panose="020F0502020204030204" pitchFamily="34" charset="0"/>
                <a:cs typeface="Arial" panose="020B0604020202020204" pitchFamily="34" charset="0"/>
              </a:rPr>
              <a:t>this project can be used for Security cameras, Offices, University, ATM, Bank, in any locations with a security and to collect criminal's images automatically and notify the authorities.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مربع نص 8">
            <a:extLst>
              <a:ext uri="{FF2B5EF4-FFF2-40B4-BE49-F238E27FC236}">
                <a16:creationId xmlns:a16="http://schemas.microsoft.com/office/drawing/2014/main" id="{F7910537-0BCE-419C-A99A-3FA9161D87E0}"/>
              </a:ext>
            </a:extLst>
          </p:cNvPr>
          <p:cNvSpPr txBox="1"/>
          <p:nvPr/>
        </p:nvSpPr>
        <p:spPr>
          <a:xfrm>
            <a:off x="776178" y="673948"/>
            <a:ext cx="4572000" cy="584775"/>
          </a:xfrm>
          <a:prstGeom prst="rect">
            <a:avLst/>
          </a:prstGeom>
          <a:noFill/>
        </p:spPr>
        <p:txBody>
          <a:bodyPr wrap="square">
            <a:spAutoFit/>
          </a:bodyPr>
          <a:lstStyle/>
          <a:p>
            <a:r>
              <a:rPr lang="en" sz="3200" b="1" dirty="0">
                <a:solidFill>
                  <a:schemeClr val="tx2"/>
                </a:solidFill>
                <a:latin typeface="Rajdhani"/>
                <a:cs typeface="Rajdhani"/>
                <a:sym typeface="Rajdhani"/>
              </a:rPr>
              <a:t>DATASET</a:t>
            </a:r>
            <a:endParaRPr lang="ar-SA" sz="3200" b="1" dirty="0">
              <a:solidFill>
                <a:schemeClr val="tx2"/>
              </a:solidFill>
              <a:latin typeface="Rajdhani"/>
              <a:sym typeface="Rajdhani"/>
            </a:endParaRPr>
          </a:p>
        </p:txBody>
      </p:sp>
      <p:sp>
        <p:nvSpPr>
          <p:cNvPr id="15" name="مربع نص 14">
            <a:extLst>
              <a:ext uri="{FF2B5EF4-FFF2-40B4-BE49-F238E27FC236}">
                <a16:creationId xmlns:a16="http://schemas.microsoft.com/office/drawing/2014/main" id="{F91B3E78-63B9-4491-BBED-EB5A2D1DB769}"/>
              </a:ext>
            </a:extLst>
          </p:cNvPr>
          <p:cNvSpPr txBox="1"/>
          <p:nvPr/>
        </p:nvSpPr>
        <p:spPr>
          <a:xfrm>
            <a:off x="2774944" y="1813840"/>
            <a:ext cx="4827490" cy="1631216"/>
          </a:xfrm>
          <a:prstGeom prst="rect">
            <a:avLst/>
          </a:prstGeom>
          <a:noFill/>
        </p:spPr>
        <p:txBody>
          <a:bodyPr wrap="square">
            <a:spAutoFit/>
          </a:bodyPr>
          <a:lstStyle/>
          <a:p>
            <a:pPr marL="285750" indent="-285750">
              <a:buClr>
                <a:schemeClr val="bg1"/>
              </a:buClr>
              <a:buFont typeface="Wingdings" panose="05000000000000000000" pitchFamily="2" charset="2"/>
              <a:buChar char="§"/>
            </a:pPr>
            <a:r>
              <a:rPr lang="en-US" sz="2000" dirty="0">
                <a:solidFill>
                  <a:schemeClr val="lt2"/>
                </a:solidFill>
                <a:latin typeface="Fira Sans Condensed Light"/>
              </a:rPr>
              <a:t>Facial Detector</a:t>
            </a:r>
          </a:p>
          <a:p>
            <a:pPr marL="285750" indent="-285750">
              <a:buClr>
                <a:schemeClr val="bg1"/>
              </a:buClr>
              <a:buFont typeface="Wingdings" panose="05000000000000000000" pitchFamily="2" charset="2"/>
              <a:buChar char="§"/>
            </a:pPr>
            <a:r>
              <a:rPr lang="en-US" sz="2000" dirty="0">
                <a:solidFill>
                  <a:schemeClr val="lt2"/>
                </a:solidFill>
                <a:latin typeface="Fira Sans Condensed Light"/>
              </a:rPr>
              <a:t>Data from Kaggle.</a:t>
            </a:r>
          </a:p>
          <a:p>
            <a:pPr marL="285750" indent="-285750">
              <a:buClr>
                <a:schemeClr val="bg1"/>
              </a:buClr>
              <a:buFont typeface="Wingdings" panose="05000000000000000000" pitchFamily="2" charset="2"/>
              <a:buChar char="§"/>
            </a:pPr>
            <a:r>
              <a:rPr lang="en-US" sz="2000" dirty="0">
                <a:solidFill>
                  <a:schemeClr val="lt2"/>
                </a:solidFill>
                <a:latin typeface="Fira Sans Condensed Light"/>
              </a:rPr>
              <a:t>There are 105 celebrities and 17534 faces.</a:t>
            </a:r>
          </a:p>
          <a:p>
            <a:pPr marL="285750" indent="-285750">
              <a:buClr>
                <a:schemeClr val="bg1"/>
              </a:buClr>
              <a:buFont typeface="Wingdings" panose="05000000000000000000" pitchFamily="2" charset="2"/>
              <a:buChar char="§"/>
            </a:pPr>
            <a:r>
              <a:rPr lang="en-US" sz="2000" b="1" dirty="0">
                <a:solidFill>
                  <a:schemeClr val="accent6"/>
                </a:solidFill>
                <a:latin typeface="Fira Sans Condensed Light"/>
              </a:rPr>
              <a:t>Data Sample </a:t>
            </a:r>
            <a:r>
              <a:rPr lang="en-US" sz="2000" dirty="0">
                <a:solidFill>
                  <a:schemeClr val="lt2"/>
                </a:solidFill>
                <a:latin typeface="Fira Sans Condensed Light"/>
              </a:rPr>
              <a:t>9 celebrities and 1489 faces.</a:t>
            </a:r>
          </a:p>
          <a:p>
            <a:pPr>
              <a:buClr>
                <a:schemeClr val="bg1"/>
              </a:buClr>
            </a:pPr>
            <a:endParaRPr lang="ar-SA" sz="2000" dirty="0">
              <a:solidFill>
                <a:schemeClr val="lt2"/>
              </a:solidFill>
              <a:latin typeface="Fira Sans Condensed Light"/>
            </a:endParaRPr>
          </a:p>
        </p:txBody>
      </p:sp>
    </p:spTree>
    <p:extLst>
      <p:ext uri="{BB962C8B-B14F-4D97-AF65-F5344CB8AC3E}">
        <p14:creationId xmlns:p14="http://schemas.microsoft.com/office/powerpoint/2010/main" val="1856098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مربع نص 4">
            <a:extLst>
              <a:ext uri="{FF2B5EF4-FFF2-40B4-BE49-F238E27FC236}">
                <a16:creationId xmlns:a16="http://schemas.microsoft.com/office/drawing/2014/main" id="{9EF228EC-8F44-4F20-A5FD-DDAC55BDD43B}"/>
              </a:ext>
            </a:extLst>
          </p:cNvPr>
          <p:cNvSpPr txBox="1"/>
          <p:nvPr/>
        </p:nvSpPr>
        <p:spPr>
          <a:xfrm>
            <a:off x="719470" y="668363"/>
            <a:ext cx="1520456" cy="584775"/>
          </a:xfrm>
          <a:prstGeom prst="rect">
            <a:avLst/>
          </a:prstGeom>
          <a:noFill/>
        </p:spPr>
        <p:txBody>
          <a:bodyPr wrap="square">
            <a:spAutoFit/>
          </a:bodyPr>
          <a:lstStyle/>
          <a:p>
            <a:r>
              <a:rPr lang="en-US" sz="3200" b="1" dirty="0">
                <a:solidFill>
                  <a:schemeClr val="tx2"/>
                </a:solidFill>
                <a:latin typeface="Rajdhani"/>
                <a:cs typeface="Rajdhani"/>
              </a:rPr>
              <a:t>TOOLS</a:t>
            </a:r>
            <a:endParaRPr lang="ar-SA" sz="3200" b="1" dirty="0">
              <a:solidFill>
                <a:schemeClr val="tx2"/>
              </a:solidFill>
              <a:latin typeface="Rajdhani"/>
            </a:endParaRPr>
          </a:p>
        </p:txBody>
      </p:sp>
      <p:pic>
        <p:nvPicPr>
          <p:cNvPr id="8" name="Picture 5">
            <a:extLst>
              <a:ext uri="{FF2B5EF4-FFF2-40B4-BE49-F238E27FC236}">
                <a16:creationId xmlns:a16="http://schemas.microsoft.com/office/drawing/2014/main" id="{EEBED059-83CE-4497-86A8-DD6C36675B01}"/>
              </a:ext>
            </a:extLst>
          </p:cNvPr>
          <p:cNvPicPr>
            <a:picLocks noChangeAspect="1"/>
          </p:cNvPicPr>
          <p:nvPr/>
        </p:nvPicPr>
        <p:blipFill>
          <a:blip r:embed="rId2"/>
          <a:stretch>
            <a:fillRect/>
          </a:stretch>
        </p:blipFill>
        <p:spPr>
          <a:xfrm>
            <a:off x="2658140" y="1553707"/>
            <a:ext cx="1438939" cy="516099"/>
          </a:xfrm>
          <a:prstGeom prst="rect">
            <a:avLst/>
          </a:prstGeom>
        </p:spPr>
      </p:pic>
      <p:pic>
        <p:nvPicPr>
          <p:cNvPr id="9" name="Picture 13">
            <a:extLst>
              <a:ext uri="{FF2B5EF4-FFF2-40B4-BE49-F238E27FC236}">
                <a16:creationId xmlns:a16="http://schemas.microsoft.com/office/drawing/2014/main" id="{9E27599A-A000-45E5-8EB8-5741F287698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739507" y="2269941"/>
            <a:ext cx="1276204" cy="416551"/>
          </a:xfrm>
          <a:prstGeom prst="rect">
            <a:avLst/>
          </a:prstGeom>
        </p:spPr>
      </p:pic>
      <p:pic>
        <p:nvPicPr>
          <p:cNvPr id="10" name="Picture 15">
            <a:extLst>
              <a:ext uri="{FF2B5EF4-FFF2-40B4-BE49-F238E27FC236}">
                <a16:creationId xmlns:a16="http://schemas.microsoft.com/office/drawing/2014/main" id="{D7811315-0B5B-4949-A779-CF5241B9A089}"/>
              </a:ext>
            </a:extLst>
          </p:cNvPr>
          <p:cNvPicPr>
            <a:picLocks noChangeAspect="1"/>
          </p:cNvPicPr>
          <p:nvPr/>
        </p:nvPicPr>
        <p:blipFill>
          <a:blip r:embed="rId5"/>
          <a:stretch>
            <a:fillRect/>
          </a:stretch>
        </p:blipFill>
        <p:spPr>
          <a:xfrm>
            <a:off x="2739506" y="2886628"/>
            <a:ext cx="1264579" cy="516100"/>
          </a:xfrm>
          <a:prstGeom prst="rect">
            <a:avLst/>
          </a:prstGeom>
        </p:spPr>
      </p:pic>
      <p:grpSp>
        <p:nvGrpSpPr>
          <p:cNvPr id="11" name="مجموعة 10">
            <a:extLst>
              <a:ext uri="{FF2B5EF4-FFF2-40B4-BE49-F238E27FC236}">
                <a16:creationId xmlns:a16="http://schemas.microsoft.com/office/drawing/2014/main" id="{5DE5AB49-F590-4E3F-9657-97252E29FCE5}"/>
              </a:ext>
            </a:extLst>
          </p:cNvPr>
          <p:cNvGrpSpPr/>
          <p:nvPr/>
        </p:nvGrpSpPr>
        <p:grpSpPr>
          <a:xfrm>
            <a:off x="4370869" y="1553707"/>
            <a:ext cx="1520456" cy="582599"/>
            <a:chOff x="4828068" y="971108"/>
            <a:chExt cx="2688271" cy="869361"/>
          </a:xfrm>
        </p:grpSpPr>
        <p:pic>
          <p:nvPicPr>
            <p:cNvPr id="1028" name="Picture 4" descr="GitHub - tensorflow/tensorflow: An Open Source Machine Learning Framework  for Everyone">
              <a:extLst>
                <a:ext uri="{FF2B5EF4-FFF2-40B4-BE49-F238E27FC236}">
                  <a16:creationId xmlns:a16="http://schemas.microsoft.com/office/drawing/2014/main" id="{50F19DB4-9860-4497-B24B-6050156E327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105" r="73512"/>
            <a:stretch/>
          </p:blipFill>
          <p:spPr bwMode="auto">
            <a:xfrm>
              <a:off x="4828068" y="971108"/>
              <a:ext cx="1108444" cy="8693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tensorflow/tensorflow: An Open Source Machine Learning Framework  for Everyone">
              <a:extLst>
                <a:ext uri="{FF2B5EF4-FFF2-40B4-BE49-F238E27FC236}">
                  <a16:creationId xmlns:a16="http://schemas.microsoft.com/office/drawing/2014/main" id="{A701D240-5EC8-468F-B431-971F4277689C}"/>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l="25472" t="27201" b="25446"/>
            <a:stretch/>
          </p:blipFill>
          <p:spPr bwMode="auto">
            <a:xfrm>
              <a:off x="5860313" y="1010089"/>
              <a:ext cx="1656026" cy="620591"/>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9">
            <a:extLst>
              <a:ext uri="{FF2B5EF4-FFF2-40B4-BE49-F238E27FC236}">
                <a16:creationId xmlns:a16="http://schemas.microsoft.com/office/drawing/2014/main" id="{0161EB53-5953-4F45-A7A2-A2E8434AE14F}"/>
              </a:ext>
            </a:extLst>
          </p:cNvPr>
          <p:cNvPicPr>
            <a:picLocks noChangeAspect="1"/>
          </p:cNvPicPr>
          <p:nvPr/>
        </p:nvPicPr>
        <p:blipFill>
          <a:blip r:embed="rId9"/>
          <a:stretch>
            <a:fillRect/>
          </a:stretch>
        </p:blipFill>
        <p:spPr>
          <a:xfrm>
            <a:off x="4535430" y="2288549"/>
            <a:ext cx="1247320" cy="416551"/>
          </a:xfrm>
          <a:prstGeom prst="rect">
            <a:avLst/>
          </a:prstGeom>
        </p:spPr>
      </p:pic>
      <p:pic>
        <p:nvPicPr>
          <p:cNvPr id="16" name="Picture 7">
            <a:extLst>
              <a:ext uri="{FF2B5EF4-FFF2-40B4-BE49-F238E27FC236}">
                <a16:creationId xmlns:a16="http://schemas.microsoft.com/office/drawing/2014/main" id="{2657ADD2-713C-48C7-8BF6-C9C4C84F8F55}"/>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20000"/>
                    </a14:imgEffect>
                  </a14:imgLayer>
                </a14:imgProps>
              </a:ext>
            </a:extLst>
          </a:blip>
          <a:stretch>
            <a:fillRect/>
          </a:stretch>
        </p:blipFill>
        <p:spPr>
          <a:xfrm>
            <a:off x="4535430" y="2886628"/>
            <a:ext cx="1247320" cy="616944"/>
          </a:xfrm>
          <a:prstGeom prst="rect">
            <a:avLst/>
          </a:prstGeom>
        </p:spPr>
      </p:pic>
      <p:pic>
        <p:nvPicPr>
          <p:cNvPr id="17" name="Picture 6" descr="مشروع Jupyter">
            <a:extLst>
              <a:ext uri="{FF2B5EF4-FFF2-40B4-BE49-F238E27FC236}">
                <a16:creationId xmlns:a16="http://schemas.microsoft.com/office/drawing/2014/main" id="{547E53D5-650E-4C6F-80B9-A7DBB907EEB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87630" y="1636730"/>
            <a:ext cx="1180910" cy="4165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scikit-learn - Wikipedia">
            <a:extLst>
              <a:ext uri="{FF2B5EF4-FFF2-40B4-BE49-F238E27FC236}">
                <a16:creationId xmlns:a16="http://schemas.microsoft.com/office/drawing/2014/main" id="{4CD5E063-1109-4DB0-933A-6DE5ED2644C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02469" y="2219731"/>
            <a:ext cx="1066071" cy="466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779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09;p30">
            <a:extLst>
              <a:ext uri="{FF2B5EF4-FFF2-40B4-BE49-F238E27FC236}">
                <a16:creationId xmlns:a16="http://schemas.microsoft.com/office/drawing/2014/main" id="{F169FF7B-B233-4BD0-A6DE-1C964688170B}"/>
              </a:ext>
            </a:extLst>
          </p:cNvPr>
          <p:cNvSpPr/>
          <p:nvPr/>
        </p:nvSpPr>
        <p:spPr>
          <a:xfrm>
            <a:off x="3502784" y="1702048"/>
            <a:ext cx="723900" cy="723900"/>
          </a:xfrm>
          <a:prstGeom prst="rect">
            <a:avLst/>
          </a:pr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2"/>
              </a:solidFill>
            </a:endParaRPr>
          </a:p>
        </p:txBody>
      </p:sp>
      <p:sp>
        <p:nvSpPr>
          <p:cNvPr id="6" name="Google Shape;612;p30">
            <a:extLst>
              <a:ext uri="{FF2B5EF4-FFF2-40B4-BE49-F238E27FC236}">
                <a16:creationId xmlns:a16="http://schemas.microsoft.com/office/drawing/2014/main" id="{4B2619BD-8748-4F60-ADF7-6BFD12CDE04E}"/>
              </a:ext>
            </a:extLst>
          </p:cNvPr>
          <p:cNvSpPr/>
          <p:nvPr/>
        </p:nvSpPr>
        <p:spPr>
          <a:xfrm>
            <a:off x="4909275" y="3082375"/>
            <a:ext cx="723900" cy="723900"/>
          </a:xfrm>
          <a:prstGeom prst="rect">
            <a:avLst/>
          </a:pr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613;p30">
            <a:extLst>
              <a:ext uri="{FF2B5EF4-FFF2-40B4-BE49-F238E27FC236}">
                <a16:creationId xmlns:a16="http://schemas.microsoft.com/office/drawing/2014/main" id="{9798CFB7-8E9E-4B7D-AE79-C317049F156E}"/>
              </a:ext>
            </a:extLst>
          </p:cNvPr>
          <p:cNvCxnSpPr>
            <a:cxnSpLocks/>
            <a:stCxn id="5" idx="3"/>
            <a:endCxn id="31" idx="1"/>
          </p:cNvCxnSpPr>
          <p:nvPr/>
        </p:nvCxnSpPr>
        <p:spPr>
          <a:xfrm flipV="1">
            <a:off x="4226684" y="2061843"/>
            <a:ext cx="621440" cy="2155"/>
          </a:xfrm>
          <a:prstGeom prst="straightConnector1">
            <a:avLst/>
          </a:prstGeom>
          <a:noFill/>
          <a:ln w="9525" cap="flat" cmpd="sng">
            <a:solidFill>
              <a:schemeClr val="lt2"/>
            </a:solidFill>
            <a:prstDash val="solid"/>
            <a:round/>
            <a:headEnd type="none" w="med" len="med"/>
            <a:tailEnd type="none" w="med" len="med"/>
          </a:ln>
        </p:spPr>
      </p:cxnSp>
      <p:cxnSp>
        <p:nvCxnSpPr>
          <p:cNvPr id="8" name="Google Shape;614;p30">
            <a:extLst>
              <a:ext uri="{FF2B5EF4-FFF2-40B4-BE49-F238E27FC236}">
                <a16:creationId xmlns:a16="http://schemas.microsoft.com/office/drawing/2014/main" id="{ACBB98EC-61A2-4DD3-A5F8-5530490968CA}"/>
              </a:ext>
            </a:extLst>
          </p:cNvPr>
          <p:cNvCxnSpPr>
            <a:cxnSpLocks/>
          </p:cNvCxnSpPr>
          <p:nvPr/>
        </p:nvCxnSpPr>
        <p:spPr>
          <a:xfrm rot="5400000">
            <a:off x="4240407" y="2051556"/>
            <a:ext cx="663187" cy="1398450"/>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9" name="Google Shape;615;p30">
            <a:extLst>
              <a:ext uri="{FF2B5EF4-FFF2-40B4-BE49-F238E27FC236}">
                <a16:creationId xmlns:a16="http://schemas.microsoft.com/office/drawing/2014/main" id="{45849FDB-347D-43D7-A78A-C1A674EDCC2D}"/>
              </a:ext>
            </a:extLst>
          </p:cNvPr>
          <p:cNvCxnSpPr>
            <a:cxnSpLocks/>
            <a:endCxn id="6" idx="1"/>
          </p:cNvCxnSpPr>
          <p:nvPr/>
        </p:nvCxnSpPr>
        <p:spPr>
          <a:xfrm>
            <a:off x="4234725" y="3444325"/>
            <a:ext cx="674700" cy="0"/>
          </a:xfrm>
          <a:prstGeom prst="straightConnector1">
            <a:avLst/>
          </a:prstGeom>
          <a:noFill/>
          <a:ln w="9525" cap="flat" cmpd="sng">
            <a:solidFill>
              <a:schemeClr val="lt2"/>
            </a:solidFill>
            <a:prstDash val="solid"/>
            <a:round/>
            <a:headEnd type="none" w="med" len="med"/>
            <a:tailEnd type="none" w="med" len="med"/>
          </a:ln>
        </p:spPr>
      </p:cxnSp>
      <p:grpSp>
        <p:nvGrpSpPr>
          <p:cNvPr id="10" name="Google Shape;616;p30">
            <a:extLst>
              <a:ext uri="{FF2B5EF4-FFF2-40B4-BE49-F238E27FC236}">
                <a16:creationId xmlns:a16="http://schemas.microsoft.com/office/drawing/2014/main" id="{95FBF650-E63C-42FA-B88F-E4D29D0A767F}"/>
              </a:ext>
            </a:extLst>
          </p:cNvPr>
          <p:cNvGrpSpPr/>
          <p:nvPr/>
        </p:nvGrpSpPr>
        <p:grpSpPr>
          <a:xfrm>
            <a:off x="5072712" y="3212678"/>
            <a:ext cx="402156" cy="456781"/>
            <a:chOff x="5357662" y="4297637"/>
            <a:chExt cx="287275" cy="326296"/>
          </a:xfrm>
        </p:grpSpPr>
        <p:sp>
          <p:nvSpPr>
            <p:cNvPr id="11" name="Google Shape;617;p30">
              <a:extLst>
                <a:ext uri="{FF2B5EF4-FFF2-40B4-BE49-F238E27FC236}">
                  <a16:creationId xmlns:a16="http://schemas.microsoft.com/office/drawing/2014/main" id="{7D3F39F1-78E0-4F71-A4C1-1F7CB77EA273}"/>
                </a:ext>
              </a:extLst>
            </p:cNvPr>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18;p30">
              <a:extLst>
                <a:ext uri="{FF2B5EF4-FFF2-40B4-BE49-F238E27FC236}">
                  <a16:creationId xmlns:a16="http://schemas.microsoft.com/office/drawing/2014/main" id="{011BD91C-3C06-4ADC-AF49-EDF016536A8A}"/>
                </a:ext>
              </a:extLst>
            </p:cNvPr>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19;p30">
              <a:extLst>
                <a:ext uri="{FF2B5EF4-FFF2-40B4-BE49-F238E27FC236}">
                  <a16:creationId xmlns:a16="http://schemas.microsoft.com/office/drawing/2014/main" id="{576B9385-9B2C-41D6-9BFD-8E44AB4915CE}"/>
                </a:ext>
              </a:extLst>
            </p:cNvPr>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20;p30">
              <a:extLst>
                <a:ext uri="{FF2B5EF4-FFF2-40B4-BE49-F238E27FC236}">
                  <a16:creationId xmlns:a16="http://schemas.microsoft.com/office/drawing/2014/main" id="{C5FA200C-4F91-4513-9EF6-32E16BDBADE6}"/>
                </a:ext>
              </a:extLst>
            </p:cNvPr>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21;p30">
              <a:extLst>
                <a:ext uri="{FF2B5EF4-FFF2-40B4-BE49-F238E27FC236}">
                  <a16:creationId xmlns:a16="http://schemas.microsoft.com/office/drawing/2014/main" id="{7CC69022-FA03-460C-B321-247E09BCEE09}"/>
                </a:ext>
              </a:extLst>
            </p:cNvPr>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622;p30">
            <a:extLst>
              <a:ext uri="{FF2B5EF4-FFF2-40B4-BE49-F238E27FC236}">
                <a16:creationId xmlns:a16="http://schemas.microsoft.com/office/drawing/2014/main" id="{95AFE142-6CF7-46E8-8697-F54979C7DD3C}"/>
              </a:ext>
            </a:extLst>
          </p:cNvPr>
          <p:cNvGrpSpPr/>
          <p:nvPr/>
        </p:nvGrpSpPr>
        <p:grpSpPr>
          <a:xfrm>
            <a:off x="3630590" y="3198869"/>
            <a:ext cx="484361" cy="484405"/>
            <a:chOff x="4890434" y="4287389"/>
            <a:chExt cx="345997" cy="346029"/>
          </a:xfrm>
        </p:grpSpPr>
        <p:sp>
          <p:nvSpPr>
            <p:cNvPr id="17" name="Google Shape;623;p30">
              <a:extLst>
                <a:ext uri="{FF2B5EF4-FFF2-40B4-BE49-F238E27FC236}">
                  <a16:creationId xmlns:a16="http://schemas.microsoft.com/office/drawing/2014/main" id="{D8B2726C-478E-4244-9872-D0D74DFE9E63}"/>
                </a:ext>
              </a:extLst>
            </p:cNvPr>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24;p30">
              <a:extLst>
                <a:ext uri="{FF2B5EF4-FFF2-40B4-BE49-F238E27FC236}">
                  <a16:creationId xmlns:a16="http://schemas.microsoft.com/office/drawing/2014/main" id="{70370E65-E8F0-4BA8-B7B8-5F645B52FEA4}"/>
                </a:ext>
              </a:extLst>
            </p:cNvPr>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25;p30">
              <a:extLst>
                <a:ext uri="{FF2B5EF4-FFF2-40B4-BE49-F238E27FC236}">
                  <a16:creationId xmlns:a16="http://schemas.microsoft.com/office/drawing/2014/main" id="{ED905653-F0F1-43E9-A908-D9E71295A622}"/>
                </a:ext>
              </a:extLst>
            </p:cNvPr>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26;p30">
              <a:extLst>
                <a:ext uri="{FF2B5EF4-FFF2-40B4-BE49-F238E27FC236}">
                  <a16:creationId xmlns:a16="http://schemas.microsoft.com/office/drawing/2014/main" id="{00B219D8-AE5F-4A3A-92A2-04F07EB9604B}"/>
                </a:ext>
              </a:extLst>
            </p:cNvPr>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27;p30">
              <a:extLst>
                <a:ext uri="{FF2B5EF4-FFF2-40B4-BE49-F238E27FC236}">
                  <a16:creationId xmlns:a16="http://schemas.microsoft.com/office/drawing/2014/main" id="{3BD00048-C9ED-4E47-ADF5-78BF5D969776}"/>
                </a:ext>
              </a:extLst>
            </p:cNvPr>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28;p30">
              <a:extLst>
                <a:ext uri="{FF2B5EF4-FFF2-40B4-BE49-F238E27FC236}">
                  <a16:creationId xmlns:a16="http://schemas.microsoft.com/office/drawing/2014/main" id="{459C73E1-5CA3-476E-90EA-EA4D10DA4A4A}"/>
                </a:ext>
              </a:extLst>
            </p:cNvPr>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29;p30">
              <a:extLst>
                <a:ext uri="{FF2B5EF4-FFF2-40B4-BE49-F238E27FC236}">
                  <a16:creationId xmlns:a16="http://schemas.microsoft.com/office/drawing/2014/main" id="{589F275B-D608-432E-8F2B-50FF1AC22C40}"/>
                </a:ext>
              </a:extLst>
            </p:cNvPr>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630;p30">
            <a:extLst>
              <a:ext uri="{FF2B5EF4-FFF2-40B4-BE49-F238E27FC236}">
                <a16:creationId xmlns:a16="http://schemas.microsoft.com/office/drawing/2014/main" id="{7E6BBC26-15FD-4D16-910C-B29CE37C6F5B}"/>
              </a:ext>
            </a:extLst>
          </p:cNvPr>
          <p:cNvGrpSpPr/>
          <p:nvPr/>
        </p:nvGrpSpPr>
        <p:grpSpPr>
          <a:xfrm>
            <a:off x="5029465" y="1816807"/>
            <a:ext cx="488638" cy="438246"/>
            <a:chOff x="5778676" y="3826972"/>
            <a:chExt cx="349052" cy="313055"/>
          </a:xfrm>
        </p:grpSpPr>
        <p:sp>
          <p:nvSpPr>
            <p:cNvPr id="25" name="Google Shape;631;p30">
              <a:extLst>
                <a:ext uri="{FF2B5EF4-FFF2-40B4-BE49-F238E27FC236}">
                  <a16:creationId xmlns:a16="http://schemas.microsoft.com/office/drawing/2014/main" id="{FB3270EB-4379-45CA-BA23-BC29B09DD6EB}"/>
                </a:ext>
              </a:extLst>
            </p:cNvPr>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32;p30">
              <a:extLst>
                <a:ext uri="{FF2B5EF4-FFF2-40B4-BE49-F238E27FC236}">
                  <a16:creationId xmlns:a16="http://schemas.microsoft.com/office/drawing/2014/main" id="{AC19828C-3B78-4B18-8761-DD4A8E258E54}"/>
                </a:ext>
              </a:extLst>
            </p:cNvPr>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33;p30">
              <a:extLst>
                <a:ext uri="{FF2B5EF4-FFF2-40B4-BE49-F238E27FC236}">
                  <a16:creationId xmlns:a16="http://schemas.microsoft.com/office/drawing/2014/main" id="{5CC36F2A-DEFC-411C-90D7-7C0EB54743E4}"/>
                </a:ext>
              </a:extLst>
            </p:cNvPr>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34;p30">
              <a:extLst>
                <a:ext uri="{FF2B5EF4-FFF2-40B4-BE49-F238E27FC236}">
                  <a16:creationId xmlns:a16="http://schemas.microsoft.com/office/drawing/2014/main" id="{FBD487FC-1627-4F86-BD94-28F23E54227D}"/>
                </a:ext>
              </a:extLst>
            </p:cNvPr>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35;p30">
              <a:extLst>
                <a:ext uri="{FF2B5EF4-FFF2-40B4-BE49-F238E27FC236}">
                  <a16:creationId xmlns:a16="http://schemas.microsoft.com/office/drawing/2014/main" id="{7BA3E2E3-7300-45A2-B9E8-EDCDB64D39E8}"/>
                </a:ext>
              </a:extLst>
            </p:cNvPr>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1372;p60">
            <a:extLst>
              <a:ext uri="{FF2B5EF4-FFF2-40B4-BE49-F238E27FC236}">
                <a16:creationId xmlns:a16="http://schemas.microsoft.com/office/drawing/2014/main" id="{3E6E72B3-3E87-490C-AE12-ED80051C51CF}"/>
              </a:ext>
            </a:extLst>
          </p:cNvPr>
          <p:cNvSpPr/>
          <p:nvPr/>
        </p:nvSpPr>
        <p:spPr>
          <a:xfrm>
            <a:off x="5207025" y="1842621"/>
            <a:ext cx="350548" cy="350548"/>
          </a:xfrm>
          <a:custGeom>
            <a:avLst/>
            <a:gdLst/>
            <a:ahLst/>
            <a:cxnLst/>
            <a:rect l="l" t="t" r="r" b="b"/>
            <a:pathLst>
              <a:path w="11014" h="11014" extrusionOk="0">
                <a:moveTo>
                  <a:pt x="3739" y="358"/>
                </a:moveTo>
                <a:cubicBezTo>
                  <a:pt x="4048" y="358"/>
                  <a:pt x="4298" y="608"/>
                  <a:pt x="4298" y="917"/>
                </a:cubicBezTo>
                <a:cubicBezTo>
                  <a:pt x="4298" y="1131"/>
                  <a:pt x="4203" y="1310"/>
                  <a:pt x="4024" y="1405"/>
                </a:cubicBezTo>
                <a:cubicBezTo>
                  <a:pt x="3953" y="1441"/>
                  <a:pt x="3929" y="1501"/>
                  <a:pt x="3929" y="1560"/>
                </a:cubicBezTo>
                <a:lnTo>
                  <a:pt x="3929" y="1965"/>
                </a:lnTo>
                <a:cubicBezTo>
                  <a:pt x="3929" y="2048"/>
                  <a:pt x="4001" y="2143"/>
                  <a:pt x="4108" y="2143"/>
                </a:cubicBezTo>
                <a:lnTo>
                  <a:pt x="5334" y="2143"/>
                </a:lnTo>
                <a:lnTo>
                  <a:pt x="5334" y="3358"/>
                </a:lnTo>
                <a:cubicBezTo>
                  <a:pt x="5334" y="3453"/>
                  <a:pt x="5406" y="3536"/>
                  <a:pt x="5513" y="3536"/>
                </a:cubicBezTo>
                <a:lnTo>
                  <a:pt x="5906" y="3536"/>
                </a:lnTo>
                <a:cubicBezTo>
                  <a:pt x="5965" y="3536"/>
                  <a:pt x="6025" y="3513"/>
                  <a:pt x="6060" y="3453"/>
                </a:cubicBezTo>
                <a:cubicBezTo>
                  <a:pt x="6168" y="3275"/>
                  <a:pt x="6358" y="3167"/>
                  <a:pt x="6549" y="3167"/>
                </a:cubicBezTo>
                <a:cubicBezTo>
                  <a:pt x="6858" y="3167"/>
                  <a:pt x="7120" y="3417"/>
                  <a:pt x="7120" y="3727"/>
                </a:cubicBezTo>
                <a:cubicBezTo>
                  <a:pt x="7120" y="4048"/>
                  <a:pt x="6858" y="4298"/>
                  <a:pt x="6549" y="4298"/>
                </a:cubicBezTo>
                <a:cubicBezTo>
                  <a:pt x="6346" y="4298"/>
                  <a:pt x="6168" y="4191"/>
                  <a:pt x="6060" y="4013"/>
                </a:cubicBezTo>
                <a:cubicBezTo>
                  <a:pt x="6025" y="3953"/>
                  <a:pt x="5965" y="3929"/>
                  <a:pt x="5906" y="3929"/>
                </a:cubicBezTo>
                <a:lnTo>
                  <a:pt x="5513" y="3929"/>
                </a:lnTo>
                <a:cubicBezTo>
                  <a:pt x="5417" y="3929"/>
                  <a:pt x="5334" y="4001"/>
                  <a:pt x="5334" y="4108"/>
                </a:cubicBezTo>
                <a:lnTo>
                  <a:pt x="5334" y="5322"/>
                </a:lnTo>
                <a:lnTo>
                  <a:pt x="4286" y="5322"/>
                </a:lnTo>
                <a:lnTo>
                  <a:pt x="4286" y="5191"/>
                </a:lnTo>
                <a:cubicBezTo>
                  <a:pt x="4513" y="5013"/>
                  <a:pt x="4655" y="4739"/>
                  <a:pt x="4655" y="4465"/>
                </a:cubicBezTo>
                <a:cubicBezTo>
                  <a:pt x="4655" y="3953"/>
                  <a:pt x="4239" y="3536"/>
                  <a:pt x="3739" y="3536"/>
                </a:cubicBezTo>
                <a:cubicBezTo>
                  <a:pt x="3227" y="3536"/>
                  <a:pt x="2810" y="3953"/>
                  <a:pt x="2810" y="4465"/>
                </a:cubicBezTo>
                <a:cubicBezTo>
                  <a:pt x="2810" y="4739"/>
                  <a:pt x="2953" y="5025"/>
                  <a:pt x="3191" y="5191"/>
                </a:cubicBezTo>
                <a:lnTo>
                  <a:pt x="3191" y="5322"/>
                </a:lnTo>
                <a:lnTo>
                  <a:pt x="2143" y="5322"/>
                </a:lnTo>
                <a:lnTo>
                  <a:pt x="2143" y="2143"/>
                </a:lnTo>
                <a:lnTo>
                  <a:pt x="3370" y="2143"/>
                </a:lnTo>
                <a:cubicBezTo>
                  <a:pt x="3453" y="2143"/>
                  <a:pt x="3548" y="2060"/>
                  <a:pt x="3548" y="1965"/>
                </a:cubicBezTo>
                <a:lnTo>
                  <a:pt x="3548" y="1560"/>
                </a:lnTo>
                <a:cubicBezTo>
                  <a:pt x="3548" y="1501"/>
                  <a:pt x="3512" y="1441"/>
                  <a:pt x="3453" y="1405"/>
                </a:cubicBezTo>
                <a:cubicBezTo>
                  <a:pt x="3274" y="1298"/>
                  <a:pt x="3167" y="1108"/>
                  <a:pt x="3167" y="917"/>
                </a:cubicBezTo>
                <a:cubicBezTo>
                  <a:pt x="3167" y="608"/>
                  <a:pt x="3429" y="358"/>
                  <a:pt x="3739" y="358"/>
                </a:cubicBezTo>
                <a:close/>
                <a:moveTo>
                  <a:pt x="8870" y="5644"/>
                </a:moveTo>
                <a:lnTo>
                  <a:pt x="8870" y="7632"/>
                </a:lnTo>
                <a:lnTo>
                  <a:pt x="8870" y="7858"/>
                </a:lnTo>
                <a:lnTo>
                  <a:pt x="8870" y="8870"/>
                </a:lnTo>
                <a:lnTo>
                  <a:pt x="7656" y="8870"/>
                </a:lnTo>
                <a:cubicBezTo>
                  <a:pt x="7561" y="8870"/>
                  <a:pt x="7477" y="8942"/>
                  <a:pt x="7477" y="9049"/>
                </a:cubicBezTo>
                <a:lnTo>
                  <a:pt x="7477" y="9442"/>
                </a:lnTo>
                <a:cubicBezTo>
                  <a:pt x="7477" y="9502"/>
                  <a:pt x="7501" y="9561"/>
                  <a:pt x="7561" y="9597"/>
                </a:cubicBezTo>
                <a:cubicBezTo>
                  <a:pt x="7739" y="9704"/>
                  <a:pt x="7846" y="9894"/>
                  <a:pt x="7846" y="10085"/>
                </a:cubicBezTo>
                <a:cubicBezTo>
                  <a:pt x="7846" y="10394"/>
                  <a:pt x="7596" y="10656"/>
                  <a:pt x="7275" y="10656"/>
                </a:cubicBezTo>
                <a:cubicBezTo>
                  <a:pt x="6965" y="10656"/>
                  <a:pt x="6715" y="10394"/>
                  <a:pt x="6715" y="10085"/>
                </a:cubicBezTo>
                <a:cubicBezTo>
                  <a:pt x="6715" y="9883"/>
                  <a:pt x="6822" y="9704"/>
                  <a:pt x="7001" y="9597"/>
                </a:cubicBezTo>
                <a:cubicBezTo>
                  <a:pt x="7061" y="9561"/>
                  <a:pt x="7084" y="9502"/>
                  <a:pt x="7084" y="9442"/>
                </a:cubicBezTo>
                <a:lnTo>
                  <a:pt x="7084" y="9049"/>
                </a:lnTo>
                <a:cubicBezTo>
                  <a:pt x="7084" y="8954"/>
                  <a:pt x="7013" y="8870"/>
                  <a:pt x="6906" y="8870"/>
                </a:cubicBezTo>
                <a:lnTo>
                  <a:pt x="5691" y="8870"/>
                </a:lnTo>
                <a:lnTo>
                  <a:pt x="5691" y="7644"/>
                </a:lnTo>
                <a:cubicBezTo>
                  <a:pt x="5691" y="7549"/>
                  <a:pt x="5608" y="7466"/>
                  <a:pt x="5513" y="7466"/>
                </a:cubicBezTo>
                <a:lnTo>
                  <a:pt x="5108" y="7466"/>
                </a:lnTo>
                <a:cubicBezTo>
                  <a:pt x="5048" y="7466"/>
                  <a:pt x="4989" y="7489"/>
                  <a:pt x="4953" y="7549"/>
                </a:cubicBezTo>
                <a:cubicBezTo>
                  <a:pt x="4846" y="7739"/>
                  <a:pt x="4655" y="7835"/>
                  <a:pt x="4465" y="7835"/>
                </a:cubicBezTo>
                <a:cubicBezTo>
                  <a:pt x="4155" y="7835"/>
                  <a:pt x="3905" y="7585"/>
                  <a:pt x="3905" y="7251"/>
                </a:cubicBezTo>
                <a:cubicBezTo>
                  <a:pt x="3905" y="6942"/>
                  <a:pt x="4155" y="6680"/>
                  <a:pt x="4465" y="6680"/>
                </a:cubicBezTo>
                <a:cubicBezTo>
                  <a:pt x="4679" y="6680"/>
                  <a:pt x="4846" y="6787"/>
                  <a:pt x="4953" y="6954"/>
                </a:cubicBezTo>
                <a:cubicBezTo>
                  <a:pt x="4989" y="7013"/>
                  <a:pt x="5048" y="7049"/>
                  <a:pt x="5108" y="7049"/>
                </a:cubicBezTo>
                <a:lnTo>
                  <a:pt x="5513" y="7049"/>
                </a:lnTo>
                <a:cubicBezTo>
                  <a:pt x="5596" y="7049"/>
                  <a:pt x="5691" y="6977"/>
                  <a:pt x="5691" y="6870"/>
                </a:cubicBezTo>
                <a:lnTo>
                  <a:pt x="5691" y="5644"/>
                </a:lnTo>
                <a:lnTo>
                  <a:pt x="6727" y="5644"/>
                </a:lnTo>
                <a:lnTo>
                  <a:pt x="6727" y="5787"/>
                </a:lnTo>
                <a:cubicBezTo>
                  <a:pt x="6501" y="5965"/>
                  <a:pt x="6358" y="6227"/>
                  <a:pt x="6358" y="6513"/>
                </a:cubicBezTo>
                <a:cubicBezTo>
                  <a:pt x="6358" y="7013"/>
                  <a:pt x="6775" y="7430"/>
                  <a:pt x="7275" y="7430"/>
                </a:cubicBezTo>
                <a:cubicBezTo>
                  <a:pt x="7787" y="7430"/>
                  <a:pt x="8204" y="7013"/>
                  <a:pt x="8204" y="6513"/>
                </a:cubicBezTo>
                <a:cubicBezTo>
                  <a:pt x="8204" y="6227"/>
                  <a:pt x="8073" y="5942"/>
                  <a:pt x="7834" y="5787"/>
                </a:cubicBezTo>
                <a:lnTo>
                  <a:pt x="7834" y="5644"/>
                </a:lnTo>
                <a:close/>
                <a:moveTo>
                  <a:pt x="3739" y="0"/>
                </a:moveTo>
                <a:cubicBezTo>
                  <a:pt x="3227" y="0"/>
                  <a:pt x="2810" y="405"/>
                  <a:pt x="2810" y="917"/>
                </a:cubicBezTo>
                <a:cubicBezTo>
                  <a:pt x="2810" y="1203"/>
                  <a:pt x="2941" y="1489"/>
                  <a:pt x="3179" y="1643"/>
                </a:cubicBezTo>
                <a:lnTo>
                  <a:pt x="3179" y="1786"/>
                </a:lnTo>
                <a:lnTo>
                  <a:pt x="1965" y="1786"/>
                </a:lnTo>
                <a:cubicBezTo>
                  <a:pt x="1869" y="1786"/>
                  <a:pt x="1786" y="1858"/>
                  <a:pt x="1786" y="1965"/>
                </a:cubicBezTo>
                <a:lnTo>
                  <a:pt x="1786" y="5501"/>
                </a:lnTo>
                <a:lnTo>
                  <a:pt x="1786" y="6727"/>
                </a:lnTo>
                <a:lnTo>
                  <a:pt x="1655" y="6727"/>
                </a:lnTo>
                <a:cubicBezTo>
                  <a:pt x="1476" y="6501"/>
                  <a:pt x="1203" y="6346"/>
                  <a:pt x="917" y="6346"/>
                </a:cubicBezTo>
                <a:cubicBezTo>
                  <a:pt x="417" y="6346"/>
                  <a:pt x="0" y="6763"/>
                  <a:pt x="0" y="7275"/>
                </a:cubicBezTo>
                <a:cubicBezTo>
                  <a:pt x="0" y="7775"/>
                  <a:pt x="417" y="8192"/>
                  <a:pt x="917" y="8192"/>
                </a:cubicBezTo>
                <a:cubicBezTo>
                  <a:pt x="1203" y="8192"/>
                  <a:pt x="1488" y="8061"/>
                  <a:pt x="1655" y="7823"/>
                </a:cubicBezTo>
                <a:lnTo>
                  <a:pt x="1786" y="7823"/>
                </a:lnTo>
                <a:lnTo>
                  <a:pt x="1786" y="9049"/>
                </a:lnTo>
                <a:cubicBezTo>
                  <a:pt x="1786" y="9132"/>
                  <a:pt x="1857" y="9228"/>
                  <a:pt x="1965" y="9228"/>
                </a:cubicBezTo>
                <a:lnTo>
                  <a:pt x="2584" y="9228"/>
                </a:lnTo>
                <a:cubicBezTo>
                  <a:pt x="2679" y="9228"/>
                  <a:pt x="2762" y="9144"/>
                  <a:pt x="2762" y="9049"/>
                </a:cubicBezTo>
                <a:cubicBezTo>
                  <a:pt x="2762" y="8942"/>
                  <a:pt x="2691" y="8870"/>
                  <a:pt x="2584" y="8870"/>
                </a:cubicBezTo>
                <a:lnTo>
                  <a:pt x="2143" y="8870"/>
                </a:lnTo>
                <a:lnTo>
                  <a:pt x="2143" y="7644"/>
                </a:lnTo>
                <a:cubicBezTo>
                  <a:pt x="2143" y="7561"/>
                  <a:pt x="2072" y="7466"/>
                  <a:pt x="1965" y="7466"/>
                </a:cubicBezTo>
                <a:lnTo>
                  <a:pt x="1560" y="7466"/>
                </a:lnTo>
                <a:cubicBezTo>
                  <a:pt x="1500" y="7466"/>
                  <a:pt x="1441" y="7501"/>
                  <a:pt x="1417" y="7561"/>
                </a:cubicBezTo>
                <a:cubicBezTo>
                  <a:pt x="1310" y="7739"/>
                  <a:pt x="1119" y="7835"/>
                  <a:pt x="917" y="7835"/>
                </a:cubicBezTo>
                <a:cubicBezTo>
                  <a:pt x="607" y="7835"/>
                  <a:pt x="357" y="7585"/>
                  <a:pt x="357" y="7275"/>
                </a:cubicBezTo>
                <a:cubicBezTo>
                  <a:pt x="357" y="6965"/>
                  <a:pt x="607" y="6704"/>
                  <a:pt x="917" y="6704"/>
                </a:cubicBezTo>
                <a:cubicBezTo>
                  <a:pt x="1131" y="6704"/>
                  <a:pt x="1310" y="6811"/>
                  <a:pt x="1417" y="6989"/>
                </a:cubicBezTo>
                <a:cubicBezTo>
                  <a:pt x="1441" y="7049"/>
                  <a:pt x="1500" y="7085"/>
                  <a:pt x="1560" y="7085"/>
                </a:cubicBezTo>
                <a:lnTo>
                  <a:pt x="1965" y="7085"/>
                </a:lnTo>
                <a:cubicBezTo>
                  <a:pt x="2048" y="7085"/>
                  <a:pt x="2143" y="7001"/>
                  <a:pt x="2143" y="6906"/>
                </a:cubicBezTo>
                <a:lnTo>
                  <a:pt x="2143" y="5680"/>
                </a:lnTo>
                <a:lnTo>
                  <a:pt x="3358" y="5680"/>
                </a:lnTo>
                <a:cubicBezTo>
                  <a:pt x="3453" y="5680"/>
                  <a:pt x="3536" y="5608"/>
                  <a:pt x="3536" y="5501"/>
                </a:cubicBezTo>
                <a:lnTo>
                  <a:pt x="3536" y="5096"/>
                </a:lnTo>
                <a:cubicBezTo>
                  <a:pt x="3536" y="5037"/>
                  <a:pt x="3512" y="4977"/>
                  <a:pt x="3453" y="4953"/>
                </a:cubicBezTo>
                <a:cubicBezTo>
                  <a:pt x="3274" y="4846"/>
                  <a:pt x="3167" y="4656"/>
                  <a:pt x="3167" y="4465"/>
                </a:cubicBezTo>
                <a:cubicBezTo>
                  <a:pt x="3167" y="4144"/>
                  <a:pt x="3417" y="3894"/>
                  <a:pt x="3739" y="3894"/>
                </a:cubicBezTo>
                <a:cubicBezTo>
                  <a:pt x="4048" y="3894"/>
                  <a:pt x="4298" y="4144"/>
                  <a:pt x="4298" y="4465"/>
                </a:cubicBezTo>
                <a:cubicBezTo>
                  <a:pt x="4298" y="4668"/>
                  <a:pt x="4191" y="4846"/>
                  <a:pt x="4013" y="4953"/>
                </a:cubicBezTo>
                <a:cubicBezTo>
                  <a:pt x="3953" y="4977"/>
                  <a:pt x="3929" y="5037"/>
                  <a:pt x="3929" y="5096"/>
                </a:cubicBezTo>
                <a:lnTo>
                  <a:pt x="3929" y="5501"/>
                </a:lnTo>
                <a:cubicBezTo>
                  <a:pt x="3929" y="5596"/>
                  <a:pt x="4001" y="5680"/>
                  <a:pt x="4108" y="5680"/>
                </a:cubicBezTo>
                <a:lnTo>
                  <a:pt x="5322" y="5680"/>
                </a:lnTo>
                <a:lnTo>
                  <a:pt x="5322" y="6727"/>
                </a:lnTo>
                <a:lnTo>
                  <a:pt x="5191" y="6727"/>
                </a:lnTo>
                <a:cubicBezTo>
                  <a:pt x="5013" y="6501"/>
                  <a:pt x="4751" y="6346"/>
                  <a:pt x="4465" y="6346"/>
                </a:cubicBezTo>
                <a:cubicBezTo>
                  <a:pt x="3953" y="6346"/>
                  <a:pt x="3536" y="6763"/>
                  <a:pt x="3536" y="7275"/>
                </a:cubicBezTo>
                <a:cubicBezTo>
                  <a:pt x="3536" y="7775"/>
                  <a:pt x="3953" y="8192"/>
                  <a:pt x="4465" y="8192"/>
                </a:cubicBezTo>
                <a:cubicBezTo>
                  <a:pt x="4751" y="8192"/>
                  <a:pt x="5025" y="8061"/>
                  <a:pt x="5191" y="7823"/>
                </a:cubicBezTo>
                <a:lnTo>
                  <a:pt x="5322" y="7823"/>
                </a:lnTo>
                <a:lnTo>
                  <a:pt x="5322" y="8870"/>
                </a:lnTo>
                <a:lnTo>
                  <a:pt x="3120" y="8870"/>
                </a:lnTo>
                <a:cubicBezTo>
                  <a:pt x="3036" y="8870"/>
                  <a:pt x="2941" y="8942"/>
                  <a:pt x="2941" y="9049"/>
                </a:cubicBezTo>
                <a:cubicBezTo>
                  <a:pt x="2941" y="9144"/>
                  <a:pt x="3024" y="9228"/>
                  <a:pt x="3120" y="9228"/>
                </a:cubicBezTo>
                <a:lnTo>
                  <a:pt x="6727" y="9228"/>
                </a:lnTo>
                <a:lnTo>
                  <a:pt x="6727" y="9359"/>
                </a:lnTo>
                <a:cubicBezTo>
                  <a:pt x="6501" y="9537"/>
                  <a:pt x="6358" y="9799"/>
                  <a:pt x="6358" y="10085"/>
                </a:cubicBezTo>
                <a:cubicBezTo>
                  <a:pt x="6358" y="10597"/>
                  <a:pt x="6775" y="11014"/>
                  <a:pt x="7275" y="11014"/>
                </a:cubicBezTo>
                <a:cubicBezTo>
                  <a:pt x="7787" y="11014"/>
                  <a:pt x="8204" y="10597"/>
                  <a:pt x="8204" y="10085"/>
                </a:cubicBezTo>
                <a:cubicBezTo>
                  <a:pt x="8204" y="9799"/>
                  <a:pt x="8061" y="9525"/>
                  <a:pt x="7823" y="9359"/>
                </a:cubicBezTo>
                <a:lnTo>
                  <a:pt x="7823" y="9228"/>
                </a:lnTo>
                <a:lnTo>
                  <a:pt x="9049" y="9228"/>
                </a:lnTo>
                <a:cubicBezTo>
                  <a:pt x="9132" y="9228"/>
                  <a:pt x="9227" y="9144"/>
                  <a:pt x="9227" y="9049"/>
                </a:cubicBezTo>
                <a:lnTo>
                  <a:pt x="9227" y="7858"/>
                </a:lnTo>
                <a:lnTo>
                  <a:pt x="9227" y="7632"/>
                </a:lnTo>
                <a:lnTo>
                  <a:pt x="9227" y="5501"/>
                </a:lnTo>
                <a:lnTo>
                  <a:pt x="9227" y="4287"/>
                </a:lnTo>
                <a:lnTo>
                  <a:pt x="9358" y="4287"/>
                </a:lnTo>
                <a:cubicBezTo>
                  <a:pt x="9537" y="4501"/>
                  <a:pt x="9811" y="4656"/>
                  <a:pt x="10097" y="4656"/>
                </a:cubicBezTo>
                <a:cubicBezTo>
                  <a:pt x="10597" y="4656"/>
                  <a:pt x="11013" y="4239"/>
                  <a:pt x="11013" y="3727"/>
                </a:cubicBezTo>
                <a:cubicBezTo>
                  <a:pt x="11013" y="3227"/>
                  <a:pt x="10597" y="2810"/>
                  <a:pt x="10097" y="2810"/>
                </a:cubicBezTo>
                <a:cubicBezTo>
                  <a:pt x="9811" y="2810"/>
                  <a:pt x="9525" y="2941"/>
                  <a:pt x="9358" y="3179"/>
                </a:cubicBezTo>
                <a:lnTo>
                  <a:pt x="9227" y="3179"/>
                </a:lnTo>
                <a:lnTo>
                  <a:pt x="9227" y="1965"/>
                </a:lnTo>
                <a:cubicBezTo>
                  <a:pt x="9227" y="1870"/>
                  <a:pt x="9156" y="1786"/>
                  <a:pt x="9049" y="1786"/>
                </a:cubicBezTo>
                <a:lnTo>
                  <a:pt x="8465" y="1786"/>
                </a:lnTo>
                <a:cubicBezTo>
                  <a:pt x="8382" y="1786"/>
                  <a:pt x="8287" y="1858"/>
                  <a:pt x="8287" y="1965"/>
                </a:cubicBezTo>
                <a:cubicBezTo>
                  <a:pt x="8287" y="2048"/>
                  <a:pt x="8358" y="2143"/>
                  <a:pt x="8465" y="2143"/>
                </a:cubicBezTo>
                <a:lnTo>
                  <a:pt x="8870" y="2143"/>
                </a:lnTo>
                <a:lnTo>
                  <a:pt x="8870" y="3358"/>
                </a:lnTo>
                <a:cubicBezTo>
                  <a:pt x="8870" y="3453"/>
                  <a:pt x="8942" y="3536"/>
                  <a:pt x="9049" y="3536"/>
                </a:cubicBezTo>
                <a:lnTo>
                  <a:pt x="9454" y="3536"/>
                </a:lnTo>
                <a:cubicBezTo>
                  <a:pt x="9513" y="3536"/>
                  <a:pt x="9573" y="3513"/>
                  <a:pt x="9597" y="3453"/>
                </a:cubicBezTo>
                <a:cubicBezTo>
                  <a:pt x="9704" y="3275"/>
                  <a:pt x="9894" y="3167"/>
                  <a:pt x="10085" y="3167"/>
                </a:cubicBezTo>
                <a:cubicBezTo>
                  <a:pt x="10406" y="3167"/>
                  <a:pt x="10656" y="3417"/>
                  <a:pt x="10656" y="3727"/>
                </a:cubicBezTo>
                <a:cubicBezTo>
                  <a:pt x="10656" y="4048"/>
                  <a:pt x="10406" y="4298"/>
                  <a:pt x="10085" y="4298"/>
                </a:cubicBezTo>
                <a:cubicBezTo>
                  <a:pt x="9882" y="4298"/>
                  <a:pt x="9704" y="4191"/>
                  <a:pt x="9597" y="4013"/>
                </a:cubicBezTo>
                <a:cubicBezTo>
                  <a:pt x="9573" y="3953"/>
                  <a:pt x="9513" y="3929"/>
                  <a:pt x="9454" y="3929"/>
                </a:cubicBezTo>
                <a:lnTo>
                  <a:pt x="9049" y="3929"/>
                </a:lnTo>
                <a:cubicBezTo>
                  <a:pt x="8966" y="3929"/>
                  <a:pt x="8870" y="4001"/>
                  <a:pt x="8870" y="4108"/>
                </a:cubicBezTo>
                <a:lnTo>
                  <a:pt x="8870" y="5322"/>
                </a:lnTo>
                <a:lnTo>
                  <a:pt x="7644" y="5322"/>
                </a:lnTo>
                <a:cubicBezTo>
                  <a:pt x="7561" y="5322"/>
                  <a:pt x="7465" y="5394"/>
                  <a:pt x="7465" y="5501"/>
                </a:cubicBezTo>
                <a:lnTo>
                  <a:pt x="7465" y="5906"/>
                </a:lnTo>
                <a:cubicBezTo>
                  <a:pt x="7465" y="5965"/>
                  <a:pt x="7501" y="6025"/>
                  <a:pt x="7561" y="6049"/>
                </a:cubicBezTo>
                <a:cubicBezTo>
                  <a:pt x="7739" y="6156"/>
                  <a:pt x="7846" y="6346"/>
                  <a:pt x="7846" y="6549"/>
                </a:cubicBezTo>
                <a:cubicBezTo>
                  <a:pt x="7846" y="6858"/>
                  <a:pt x="7584" y="7108"/>
                  <a:pt x="7275" y="7108"/>
                </a:cubicBezTo>
                <a:cubicBezTo>
                  <a:pt x="6965" y="7108"/>
                  <a:pt x="6715" y="6858"/>
                  <a:pt x="6715" y="6549"/>
                </a:cubicBezTo>
                <a:cubicBezTo>
                  <a:pt x="6715" y="6334"/>
                  <a:pt x="6810" y="6156"/>
                  <a:pt x="7001" y="6049"/>
                </a:cubicBezTo>
                <a:cubicBezTo>
                  <a:pt x="7061" y="6025"/>
                  <a:pt x="7084" y="5965"/>
                  <a:pt x="7084" y="5906"/>
                </a:cubicBezTo>
                <a:lnTo>
                  <a:pt x="7084" y="5501"/>
                </a:lnTo>
                <a:cubicBezTo>
                  <a:pt x="7084" y="5418"/>
                  <a:pt x="7013" y="5322"/>
                  <a:pt x="6906" y="5322"/>
                </a:cubicBezTo>
                <a:lnTo>
                  <a:pt x="5679" y="5322"/>
                </a:lnTo>
                <a:lnTo>
                  <a:pt x="5679" y="4287"/>
                </a:lnTo>
                <a:lnTo>
                  <a:pt x="5822" y="4287"/>
                </a:lnTo>
                <a:cubicBezTo>
                  <a:pt x="6001" y="4501"/>
                  <a:pt x="6263" y="4656"/>
                  <a:pt x="6549" y="4656"/>
                </a:cubicBezTo>
                <a:cubicBezTo>
                  <a:pt x="7061" y="4656"/>
                  <a:pt x="7477" y="4239"/>
                  <a:pt x="7477" y="3727"/>
                </a:cubicBezTo>
                <a:cubicBezTo>
                  <a:pt x="7477" y="3227"/>
                  <a:pt x="7061" y="2810"/>
                  <a:pt x="6549" y="2810"/>
                </a:cubicBezTo>
                <a:cubicBezTo>
                  <a:pt x="6263" y="2810"/>
                  <a:pt x="5989" y="2941"/>
                  <a:pt x="5822" y="3179"/>
                </a:cubicBezTo>
                <a:lnTo>
                  <a:pt x="5679" y="3179"/>
                </a:lnTo>
                <a:lnTo>
                  <a:pt x="5679" y="2143"/>
                </a:lnTo>
                <a:lnTo>
                  <a:pt x="7882" y="2143"/>
                </a:lnTo>
                <a:cubicBezTo>
                  <a:pt x="7977" y="2143"/>
                  <a:pt x="8061" y="2060"/>
                  <a:pt x="8061" y="1965"/>
                </a:cubicBezTo>
                <a:cubicBezTo>
                  <a:pt x="8061" y="1870"/>
                  <a:pt x="7989" y="1786"/>
                  <a:pt x="7882" y="1786"/>
                </a:cubicBezTo>
                <a:lnTo>
                  <a:pt x="4286" y="1786"/>
                </a:lnTo>
                <a:lnTo>
                  <a:pt x="4286" y="1643"/>
                </a:lnTo>
                <a:cubicBezTo>
                  <a:pt x="4513" y="1465"/>
                  <a:pt x="4655" y="1203"/>
                  <a:pt x="4655" y="917"/>
                </a:cubicBezTo>
                <a:cubicBezTo>
                  <a:pt x="4655" y="417"/>
                  <a:pt x="4239" y="0"/>
                  <a:pt x="3739"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01;p51">
            <a:extLst>
              <a:ext uri="{FF2B5EF4-FFF2-40B4-BE49-F238E27FC236}">
                <a16:creationId xmlns:a16="http://schemas.microsoft.com/office/drawing/2014/main" id="{EA409CA1-BAD2-424A-9CFC-418D4CB5B784}"/>
              </a:ext>
            </a:extLst>
          </p:cNvPr>
          <p:cNvSpPr/>
          <p:nvPr/>
        </p:nvSpPr>
        <p:spPr>
          <a:xfrm>
            <a:off x="4848124" y="1684743"/>
            <a:ext cx="791400" cy="754200"/>
          </a:xfrm>
          <a:prstGeom prst="roundRect">
            <a:avLst>
              <a:gd name="adj" fmla="val 16667"/>
            </a:avLst>
          </a:prstGeom>
          <a:solidFill>
            <a:schemeClr val="tx2">
              <a:lumMod val="75000"/>
            </a:scheme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0839;p60">
            <a:extLst>
              <a:ext uri="{FF2B5EF4-FFF2-40B4-BE49-F238E27FC236}">
                <a16:creationId xmlns:a16="http://schemas.microsoft.com/office/drawing/2014/main" id="{0256D0A6-9342-4547-82C5-79D22E5CC514}"/>
              </a:ext>
            </a:extLst>
          </p:cNvPr>
          <p:cNvSpPr/>
          <p:nvPr/>
        </p:nvSpPr>
        <p:spPr>
          <a:xfrm>
            <a:off x="5014689" y="1843081"/>
            <a:ext cx="472518" cy="442890"/>
          </a:xfrm>
          <a:custGeom>
            <a:avLst/>
            <a:gdLst/>
            <a:ahLst/>
            <a:cxnLst/>
            <a:rect l="l" t="t" r="r" b="b"/>
            <a:pathLst>
              <a:path w="11347" h="11336" extrusionOk="0">
                <a:moveTo>
                  <a:pt x="2948" y="2991"/>
                </a:moveTo>
                <a:cubicBezTo>
                  <a:pt x="2993" y="2991"/>
                  <a:pt x="3039" y="2994"/>
                  <a:pt x="3084" y="3001"/>
                </a:cubicBezTo>
                <a:cubicBezTo>
                  <a:pt x="3394" y="3060"/>
                  <a:pt x="3656" y="3334"/>
                  <a:pt x="3715" y="3644"/>
                </a:cubicBezTo>
                <a:cubicBezTo>
                  <a:pt x="3775" y="3941"/>
                  <a:pt x="3667" y="4227"/>
                  <a:pt x="3441" y="4418"/>
                </a:cubicBezTo>
                <a:cubicBezTo>
                  <a:pt x="3298" y="4549"/>
                  <a:pt x="3203" y="4739"/>
                  <a:pt x="3203" y="4954"/>
                </a:cubicBezTo>
                <a:lnTo>
                  <a:pt x="3203" y="5311"/>
                </a:lnTo>
                <a:cubicBezTo>
                  <a:pt x="3203" y="5596"/>
                  <a:pt x="3441" y="5835"/>
                  <a:pt x="3727" y="5835"/>
                </a:cubicBezTo>
                <a:lnTo>
                  <a:pt x="5513" y="5835"/>
                </a:lnTo>
                <a:lnTo>
                  <a:pt x="5513" y="7621"/>
                </a:lnTo>
                <a:cubicBezTo>
                  <a:pt x="5513" y="7716"/>
                  <a:pt x="5430" y="7811"/>
                  <a:pt x="5322" y="7811"/>
                </a:cubicBezTo>
                <a:lnTo>
                  <a:pt x="4965" y="7811"/>
                </a:lnTo>
                <a:cubicBezTo>
                  <a:pt x="4858" y="7811"/>
                  <a:pt x="4751" y="7763"/>
                  <a:pt x="4691" y="7692"/>
                </a:cubicBezTo>
                <a:cubicBezTo>
                  <a:pt x="4472" y="7433"/>
                  <a:pt x="4152" y="7282"/>
                  <a:pt x="3809" y="7282"/>
                </a:cubicBezTo>
                <a:cubicBezTo>
                  <a:pt x="3743" y="7282"/>
                  <a:pt x="3675" y="7287"/>
                  <a:pt x="3608" y="7299"/>
                </a:cubicBezTo>
                <a:cubicBezTo>
                  <a:pt x="3167" y="7394"/>
                  <a:pt x="2810" y="7740"/>
                  <a:pt x="2715" y="8180"/>
                </a:cubicBezTo>
                <a:cubicBezTo>
                  <a:pt x="2644" y="8525"/>
                  <a:pt x="2727" y="8883"/>
                  <a:pt x="2941" y="9144"/>
                </a:cubicBezTo>
                <a:cubicBezTo>
                  <a:pt x="3167" y="9418"/>
                  <a:pt x="3477" y="9561"/>
                  <a:pt x="3834" y="9561"/>
                </a:cubicBezTo>
                <a:cubicBezTo>
                  <a:pt x="4179" y="9561"/>
                  <a:pt x="4501" y="9418"/>
                  <a:pt x="4715" y="9144"/>
                </a:cubicBezTo>
                <a:cubicBezTo>
                  <a:pt x="4775" y="9073"/>
                  <a:pt x="4870" y="9025"/>
                  <a:pt x="4977" y="9025"/>
                </a:cubicBezTo>
                <a:lnTo>
                  <a:pt x="5334" y="9025"/>
                </a:lnTo>
                <a:cubicBezTo>
                  <a:pt x="5441" y="9025"/>
                  <a:pt x="5525" y="9121"/>
                  <a:pt x="5525" y="9228"/>
                </a:cubicBezTo>
                <a:lnTo>
                  <a:pt x="5525" y="11014"/>
                </a:lnTo>
                <a:lnTo>
                  <a:pt x="881" y="11014"/>
                </a:lnTo>
                <a:cubicBezTo>
                  <a:pt x="584" y="11014"/>
                  <a:pt x="334" y="10776"/>
                  <a:pt x="334" y="10466"/>
                </a:cubicBezTo>
                <a:lnTo>
                  <a:pt x="334" y="5835"/>
                </a:lnTo>
                <a:lnTo>
                  <a:pt x="2120" y="5835"/>
                </a:lnTo>
                <a:cubicBezTo>
                  <a:pt x="2405" y="5835"/>
                  <a:pt x="2644" y="5596"/>
                  <a:pt x="2644" y="5311"/>
                </a:cubicBezTo>
                <a:lnTo>
                  <a:pt x="2644" y="4954"/>
                </a:lnTo>
                <a:cubicBezTo>
                  <a:pt x="2644" y="4751"/>
                  <a:pt x="2548" y="4549"/>
                  <a:pt x="2405" y="4418"/>
                </a:cubicBezTo>
                <a:cubicBezTo>
                  <a:pt x="2215" y="4275"/>
                  <a:pt x="2108" y="4025"/>
                  <a:pt x="2108" y="3799"/>
                </a:cubicBezTo>
                <a:cubicBezTo>
                  <a:pt x="2108" y="3549"/>
                  <a:pt x="2215" y="3322"/>
                  <a:pt x="2405" y="3168"/>
                </a:cubicBezTo>
                <a:cubicBezTo>
                  <a:pt x="2560" y="3052"/>
                  <a:pt x="2753" y="2991"/>
                  <a:pt x="2948" y="2991"/>
                </a:cubicBezTo>
                <a:close/>
                <a:moveTo>
                  <a:pt x="10418" y="322"/>
                </a:moveTo>
                <a:cubicBezTo>
                  <a:pt x="10716" y="322"/>
                  <a:pt x="10978" y="560"/>
                  <a:pt x="10978" y="882"/>
                </a:cubicBezTo>
                <a:lnTo>
                  <a:pt x="10978" y="5501"/>
                </a:lnTo>
                <a:lnTo>
                  <a:pt x="10811" y="5501"/>
                </a:lnTo>
                <a:cubicBezTo>
                  <a:pt x="10728" y="5501"/>
                  <a:pt x="10645" y="5585"/>
                  <a:pt x="10645" y="5668"/>
                </a:cubicBezTo>
                <a:cubicBezTo>
                  <a:pt x="10645" y="5763"/>
                  <a:pt x="10728" y="5835"/>
                  <a:pt x="10811" y="5835"/>
                </a:cubicBezTo>
                <a:lnTo>
                  <a:pt x="11002" y="5835"/>
                </a:lnTo>
                <a:lnTo>
                  <a:pt x="11002" y="10466"/>
                </a:lnTo>
                <a:cubicBezTo>
                  <a:pt x="11002" y="10764"/>
                  <a:pt x="10764" y="11014"/>
                  <a:pt x="10454" y="11014"/>
                </a:cubicBezTo>
                <a:lnTo>
                  <a:pt x="5846" y="11014"/>
                </a:lnTo>
                <a:lnTo>
                  <a:pt x="5846" y="9228"/>
                </a:lnTo>
                <a:cubicBezTo>
                  <a:pt x="5846" y="8942"/>
                  <a:pt x="5608" y="8704"/>
                  <a:pt x="5322" y="8704"/>
                </a:cubicBezTo>
                <a:lnTo>
                  <a:pt x="4965" y="8704"/>
                </a:lnTo>
                <a:cubicBezTo>
                  <a:pt x="4751" y="8704"/>
                  <a:pt x="4560" y="8799"/>
                  <a:pt x="4429" y="8942"/>
                </a:cubicBezTo>
                <a:cubicBezTo>
                  <a:pt x="4275" y="9133"/>
                  <a:pt x="4037" y="9240"/>
                  <a:pt x="3798" y="9240"/>
                </a:cubicBezTo>
                <a:cubicBezTo>
                  <a:pt x="3560" y="9240"/>
                  <a:pt x="3322" y="9133"/>
                  <a:pt x="3179" y="8942"/>
                </a:cubicBezTo>
                <a:cubicBezTo>
                  <a:pt x="3025" y="8752"/>
                  <a:pt x="2965" y="8502"/>
                  <a:pt x="3013" y="8263"/>
                </a:cubicBezTo>
                <a:cubicBezTo>
                  <a:pt x="3072" y="7942"/>
                  <a:pt x="3346" y="7692"/>
                  <a:pt x="3656" y="7632"/>
                </a:cubicBezTo>
                <a:cubicBezTo>
                  <a:pt x="3710" y="7621"/>
                  <a:pt x="3764" y="7616"/>
                  <a:pt x="3818" y="7616"/>
                </a:cubicBezTo>
                <a:cubicBezTo>
                  <a:pt x="4055" y="7616"/>
                  <a:pt x="4274" y="7722"/>
                  <a:pt x="4429" y="7906"/>
                </a:cubicBezTo>
                <a:cubicBezTo>
                  <a:pt x="4560" y="8049"/>
                  <a:pt x="4751" y="8144"/>
                  <a:pt x="4953" y="8144"/>
                </a:cubicBezTo>
                <a:lnTo>
                  <a:pt x="5311" y="8144"/>
                </a:lnTo>
                <a:cubicBezTo>
                  <a:pt x="5584" y="8144"/>
                  <a:pt x="5822" y="7906"/>
                  <a:pt x="5822" y="7621"/>
                </a:cubicBezTo>
                <a:lnTo>
                  <a:pt x="5822" y="5835"/>
                </a:lnTo>
                <a:lnTo>
                  <a:pt x="7608" y="5835"/>
                </a:lnTo>
                <a:cubicBezTo>
                  <a:pt x="7716" y="5835"/>
                  <a:pt x="7811" y="5918"/>
                  <a:pt x="7811" y="6025"/>
                </a:cubicBezTo>
                <a:lnTo>
                  <a:pt x="7811" y="6382"/>
                </a:lnTo>
                <a:cubicBezTo>
                  <a:pt x="7811" y="6489"/>
                  <a:pt x="7763" y="6597"/>
                  <a:pt x="7692" y="6656"/>
                </a:cubicBezTo>
                <a:cubicBezTo>
                  <a:pt x="7370" y="6918"/>
                  <a:pt x="7227" y="7323"/>
                  <a:pt x="7299" y="7740"/>
                </a:cubicBezTo>
                <a:cubicBezTo>
                  <a:pt x="7394" y="8180"/>
                  <a:pt x="7727" y="8537"/>
                  <a:pt x="8180" y="8633"/>
                </a:cubicBezTo>
                <a:cubicBezTo>
                  <a:pt x="8251" y="8644"/>
                  <a:pt x="8347" y="8656"/>
                  <a:pt x="8418" y="8656"/>
                </a:cubicBezTo>
                <a:cubicBezTo>
                  <a:pt x="8680" y="8656"/>
                  <a:pt x="8942" y="8573"/>
                  <a:pt x="9132" y="8406"/>
                </a:cubicBezTo>
                <a:cubicBezTo>
                  <a:pt x="9394" y="8180"/>
                  <a:pt x="9549" y="7871"/>
                  <a:pt x="9549" y="7513"/>
                </a:cubicBezTo>
                <a:cubicBezTo>
                  <a:pt x="9549" y="7168"/>
                  <a:pt x="9394" y="6847"/>
                  <a:pt x="9132" y="6632"/>
                </a:cubicBezTo>
                <a:cubicBezTo>
                  <a:pt x="9061" y="6573"/>
                  <a:pt x="9013" y="6478"/>
                  <a:pt x="9013" y="6370"/>
                </a:cubicBezTo>
                <a:lnTo>
                  <a:pt x="9013" y="6013"/>
                </a:lnTo>
                <a:cubicBezTo>
                  <a:pt x="9013" y="5906"/>
                  <a:pt x="9097" y="5823"/>
                  <a:pt x="9204" y="5823"/>
                </a:cubicBezTo>
                <a:lnTo>
                  <a:pt x="10097" y="5823"/>
                </a:lnTo>
                <a:cubicBezTo>
                  <a:pt x="10192" y="5823"/>
                  <a:pt x="10264" y="5739"/>
                  <a:pt x="10264" y="5656"/>
                </a:cubicBezTo>
                <a:cubicBezTo>
                  <a:pt x="10264" y="5561"/>
                  <a:pt x="10192" y="5489"/>
                  <a:pt x="10097" y="5489"/>
                </a:cubicBezTo>
                <a:lnTo>
                  <a:pt x="9204" y="5489"/>
                </a:lnTo>
                <a:cubicBezTo>
                  <a:pt x="8918" y="5489"/>
                  <a:pt x="8680" y="5727"/>
                  <a:pt x="8680" y="6013"/>
                </a:cubicBezTo>
                <a:lnTo>
                  <a:pt x="8680" y="6370"/>
                </a:lnTo>
                <a:cubicBezTo>
                  <a:pt x="8680" y="6573"/>
                  <a:pt x="8775" y="6775"/>
                  <a:pt x="8918" y="6906"/>
                </a:cubicBezTo>
                <a:cubicBezTo>
                  <a:pt x="9121" y="7049"/>
                  <a:pt x="9216" y="7287"/>
                  <a:pt x="9216" y="7525"/>
                </a:cubicBezTo>
                <a:cubicBezTo>
                  <a:pt x="9216" y="7763"/>
                  <a:pt x="9121" y="8002"/>
                  <a:pt x="8918" y="8156"/>
                </a:cubicBezTo>
                <a:cubicBezTo>
                  <a:pt x="8764" y="8272"/>
                  <a:pt x="8570" y="8333"/>
                  <a:pt x="8376" y="8333"/>
                </a:cubicBezTo>
                <a:cubicBezTo>
                  <a:pt x="8330" y="8333"/>
                  <a:pt x="8285" y="8330"/>
                  <a:pt x="8239" y="8323"/>
                </a:cubicBezTo>
                <a:cubicBezTo>
                  <a:pt x="7930" y="8263"/>
                  <a:pt x="7668" y="7990"/>
                  <a:pt x="7608" y="7680"/>
                </a:cubicBezTo>
                <a:cubicBezTo>
                  <a:pt x="7549" y="7382"/>
                  <a:pt x="7656" y="7097"/>
                  <a:pt x="7882" y="6906"/>
                </a:cubicBezTo>
                <a:cubicBezTo>
                  <a:pt x="8025" y="6775"/>
                  <a:pt x="8120" y="6573"/>
                  <a:pt x="8120" y="6370"/>
                </a:cubicBezTo>
                <a:lnTo>
                  <a:pt x="8120" y="6013"/>
                </a:lnTo>
                <a:cubicBezTo>
                  <a:pt x="8120" y="5727"/>
                  <a:pt x="7882" y="5489"/>
                  <a:pt x="7597" y="5489"/>
                </a:cubicBezTo>
                <a:lnTo>
                  <a:pt x="5811" y="5489"/>
                </a:lnTo>
                <a:lnTo>
                  <a:pt x="5811" y="3703"/>
                </a:lnTo>
                <a:cubicBezTo>
                  <a:pt x="5811" y="3596"/>
                  <a:pt x="5894" y="3513"/>
                  <a:pt x="6001" y="3513"/>
                </a:cubicBezTo>
                <a:lnTo>
                  <a:pt x="6358" y="3513"/>
                </a:lnTo>
                <a:cubicBezTo>
                  <a:pt x="6465" y="3513"/>
                  <a:pt x="6573" y="3560"/>
                  <a:pt x="6632" y="3632"/>
                </a:cubicBezTo>
                <a:cubicBezTo>
                  <a:pt x="6847" y="3886"/>
                  <a:pt x="7157" y="4035"/>
                  <a:pt x="7492" y="4035"/>
                </a:cubicBezTo>
                <a:cubicBezTo>
                  <a:pt x="7565" y="4035"/>
                  <a:pt x="7640" y="4028"/>
                  <a:pt x="7716" y="4013"/>
                </a:cubicBezTo>
                <a:cubicBezTo>
                  <a:pt x="8156" y="3930"/>
                  <a:pt x="8525" y="3584"/>
                  <a:pt x="8609" y="3144"/>
                </a:cubicBezTo>
                <a:cubicBezTo>
                  <a:pt x="8680" y="2798"/>
                  <a:pt x="8597" y="2441"/>
                  <a:pt x="8382" y="2167"/>
                </a:cubicBezTo>
                <a:cubicBezTo>
                  <a:pt x="8156" y="1906"/>
                  <a:pt x="7847" y="1751"/>
                  <a:pt x="7489" y="1751"/>
                </a:cubicBezTo>
                <a:cubicBezTo>
                  <a:pt x="7156" y="1751"/>
                  <a:pt x="6823" y="1906"/>
                  <a:pt x="6608" y="2167"/>
                </a:cubicBezTo>
                <a:cubicBezTo>
                  <a:pt x="6549" y="2251"/>
                  <a:pt x="6454" y="2287"/>
                  <a:pt x="6346" y="2287"/>
                </a:cubicBezTo>
                <a:lnTo>
                  <a:pt x="5989" y="2287"/>
                </a:lnTo>
                <a:cubicBezTo>
                  <a:pt x="5882" y="2287"/>
                  <a:pt x="5799" y="2203"/>
                  <a:pt x="5799" y="2096"/>
                </a:cubicBezTo>
                <a:lnTo>
                  <a:pt x="5799" y="1203"/>
                </a:lnTo>
                <a:cubicBezTo>
                  <a:pt x="5799" y="1120"/>
                  <a:pt x="5715" y="1036"/>
                  <a:pt x="5632" y="1036"/>
                </a:cubicBezTo>
                <a:cubicBezTo>
                  <a:pt x="5549" y="1036"/>
                  <a:pt x="5465" y="1120"/>
                  <a:pt x="5465" y="1203"/>
                </a:cubicBezTo>
                <a:lnTo>
                  <a:pt x="5465" y="2096"/>
                </a:lnTo>
                <a:cubicBezTo>
                  <a:pt x="5465" y="2382"/>
                  <a:pt x="5703" y="2620"/>
                  <a:pt x="5989" y="2620"/>
                </a:cubicBezTo>
                <a:lnTo>
                  <a:pt x="6346" y="2620"/>
                </a:lnTo>
                <a:cubicBezTo>
                  <a:pt x="6561" y="2620"/>
                  <a:pt x="6751" y="2525"/>
                  <a:pt x="6882" y="2382"/>
                </a:cubicBezTo>
                <a:cubicBezTo>
                  <a:pt x="7037" y="2191"/>
                  <a:pt x="7263" y="2084"/>
                  <a:pt x="7513" y="2084"/>
                </a:cubicBezTo>
                <a:cubicBezTo>
                  <a:pt x="7751" y="2084"/>
                  <a:pt x="7989" y="2191"/>
                  <a:pt x="8132" y="2382"/>
                </a:cubicBezTo>
                <a:cubicBezTo>
                  <a:pt x="8287" y="2572"/>
                  <a:pt x="8347" y="2822"/>
                  <a:pt x="8299" y="3060"/>
                </a:cubicBezTo>
                <a:cubicBezTo>
                  <a:pt x="8239" y="3382"/>
                  <a:pt x="7966" y="3632"/>
                  <a:pt x="7656" y="3691"/>
                </a:cubicBezTo>
                <a:cubicBezTo>
                  <a:pt x="7601" y="3702"/>
                  <a:pt x="7547" y="3708"/>
                  <a:pt x="7494" y="3708"/>
                </a:cubicBezTo>
                <a:cubicBezTo>
                  <a:pt x="7257" y="3708"/>
                  <a:pt x="7038" y="3602"/>
                  <a:pt x="6882" y="3418"/>
                </a:cubicBezTo>
                <a:cubicBezTo>
                  <a:pt x="6751" y="3275"/>
                  <a:pt x="6561" y="3179"/>
                  <a:pt x="6346" y="3179"/>
                </a:cubicBezTo>
                <a:lnTo>
                  <a:pt x="5989" y="3179"/>
                </a:lnTo>
                <a:cubicBezTo>
                  <a:pt x="5703" y="3179"/>
                  <a:pt x="5465" y="3418"/>
                  <a:pt x="5465" y="3703"/>
                </a:cubicBezTo>
                <a:lnTo>
                  <a:pt x="5465" y="5489"/>
                </a:lnTo>
                <a:lnTo>
                  <a:pt x="3679" y="5489"/>
                </a:lnTo>
                <a:cubicBezTo>
                  <a:pt x="3584" y="5489"/>
                  <a:pt x="3489" y="5406"/>
                  <a:pt x="3489" y="5299"/>
                </a:cubicBezTo>
                <a:lnTo>
                  <a:pt x="3489" y="4942"/>
                </a:lnTo>
                <a:cubicBezTo>
                  <a:pt x="3489" y="4834"/>
                  <a:pt x="3536" y="4727"/>
                  <a:pt x="3608" y="4668"/>
                </a:cubicBezTo>
                <a:cubicBezTo>
                  <a:pt x="3917" y="4406"/>
                  <a:pt x="4072" y="4001"/>
                  <a:pt x="3989" y="3584"/>
                </a:cubicBezTo>
                <a:cubicBezTo>
                  <a:pt x="3906" y="3144"/>
                  <a:pt x="3560" y="2787"/>
                  <a:pt x="3120" y="2691"/>
                </a:cubicBezTo>
                <a:cubicBezTo>
                  <a:pt x="3039" y="2675"/>
                  <a:pt x="2957" y="2666"/>
                  <a:pt x="2876" y="2666"/>
                </a:cubicBezTo>
                <a:cubicBezTo>
                  <a:pt x="2611" y="2666"/>
                  <a:pt x="2353" y="2754"/>
                  <a:pt x="2143" y="2918"/>
                </a:cubicBezTo>
                <a:cubicBezTo>
                  <a:pt x="1882" y="3144"/>
                  <a:pt x="1727" y="3453"/>
                  <a:pt x="1727" y="3811"/>
                </a:cubicBezTo>
                <a:cubicBezTo>
                  <a:pt x="1727" y="4156"/>
                  <a:pt x="1882" y="4477"/>
                  <a:pt x="2143" y="4692"/>
                </a:cubicBezTo>
                <a:cubicBezTo>
                  <a:pt x="2227" y="4751"/>
                  <a:pt x="2263" y="4846"/>
                  <a:pt x="2263" y="4954"/>
                </a:cubicBezTo>
                <a:lnTo>
                  <a:pt x="2263" y="5311"/>
                </a:lnTo>
                <a:cubicBezTo>
                  <a:pt x="2263" y="5418"/>
                  <a:pt x="2179" y="5501"/>
                  <a:pt x="2072" y="5501"/>
                </a:cubicBezTo>
                <a:lnTo>
                  <a:pt x="286" y="5501"/>
                </a:lnTo>
                <a:lnTo>
                  <a:pt x="286" y="882"/>
                </a:lnTo>
                <a:cubicBezTo>
                  <a:pt x="286" y="584"/>
                  <a:pt x="524" y="322"/>
                  <a:pt x="834" y="322"/>
                </a:cubicBezTo>
                <a:lnTo>
                  <a:pt x="5465" y="322"/>
                </a:lnTo>
                <a:lnTo>
                  <a:pt x="5465" y="524"/>
                </a:lnTo>
                <a:cubicBezTo>
                  <a:pt x="5465" y="608"/>
                  <a:pt x="5537" y="679"/>
                  <a:pt x="5632" y="679"/>
                </a:cubicBezTo>
                <a:cubicBezTo>
                  <a:pt x="5715" y="679"/>
                  <a:pt x="5799" y="608"/>
                  <a:pt x="5799" y="524"/>
                </a:cubicBezTo>
                <a:lnTo>
                  <a:pt x="5799" y="322"/>
                </a:lnTo>
                <a:close/>
                <a:moveTo>
                  <a:pt x="881" y="1"/>
                </a:moveTo>
                <a:cubicBezTo>
                  <a:pt x="405" y="1"/>
                  <a:pt x="0" y="382"/>
                  <a:pt x="0" y="870"/>
                </a:cubicBezTo>
                <a:lnTo>
                  <a:pt x="0" y="10454"/>
                </a:lnTo>
                <a:cubicBezTo>
                  <a:pt x="0" y="10930"/>
                  <a:pt x="393" y="11335"/>
                  <a:pt x="881" y="11335"/>
                </a:cubicBezTo>
                <a:lnTo>
                  <a:pt x="10466" y="11335"/>
                </a:lnTo>
                <a:cubicBezTo>
                  <a:pt x="10942" y="11335"/>
                  <a:pt x="11347" y="10954"/>
                  <a:pt x="11347" y="10454"/>
                </a:cubicBezTo>
                <a:lnTo>
                  <a:pt x="11347" y="870"/>
                </a:lnTo>
                <a:cubicBezTo>
                  <a:pt x="11347" y="405"/>
                  <a:pt x="10942" y="1"/>
                  <a:pt x="10466"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01;p51">
            <a:extLst>
              <a:ext uri="{FF2B5EF4-FFF2-40B4-BE49-F238E27FC236}">
                <a16:creationId xmlns:a16="http://schemas.microsoft.com/office/drawing/2014/main" id="{028FE82E-2BE7-4C40-8D9A-E2E561D84A9B}"/>
              </a:ext>
            </a:extLst>
          </p:cNvPr>
          <p:cNvSpPr/>
          <p:nvPr/>
        </p:nvSpPr>
        <p:spPr>
          <a:xfrm>
            <a:off x="3485027" y="3041623"/>
            <a:ext cx="791400" cy="754200"/>
          </a:xfrm>
          <a:prstGeom prst="roundRect">
            <a:avLst>
              <a:gd name="adj" fmla="val 16667"/>
            </a:avLst>
          </a:prstGeom>
          <a:solidFill>
            <a:schemeClr val="tx2">
              <a:lumMod val="75000"/>
            </a:scheme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10859;p60">
            <a:extLst>
              <a:ext uri="{FF2B5EF4-FFF2-40B4-BE49-F238E27FC236}">
                <a16:creationId xmlns:a16="http://schemas.microsoft.com/office/drawing/2014/main" id="{CC7A8BA3-0D3B-40DB-8148-86CBD73781C4}"/>
              </a:ext>
            </a:extLst>
          </p:cNvPr>
          <p:cNvGrpSpPr/>
          <p:nvPr/>
        </p:nvGrpSpPr>
        <p:grpSpPr>
          <a:xfrm>
            <a:off x="3539564" y="3138832"/>
            <a:ext cx="627257" cy="565979"/>
            <a:chOff x="854261" y="2908813"/>
            <a:chExt cx="377474" cy="335748"/>
          </a:xfrm>
          <a:solidFill>
            <a:schemeClr val="bg2"/>
          </a:solidFill>
        </p:grpSpPr>
        <p:sp>
          <p:nvSpPr>
            <p:cNvPr id="35" name="Google Shape;10860;p60">
              <a:extLst>
                <a:ext uri="{FF2B5EF4-FFF2-40B4-BE49-F238E27FC236}">
                  <a16:creationId xmlns:a16="http://schemas.microsoft.com/office/drawing/2014/main" id="{94CBC6B3-911F-41AC-9419-10F95CAD9AFB}"/>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861;p60">
              <a:extLst>
                <a:ext uri="{FF2B5EF4-FFF2-40B4-BE49-F238E27FC236}">
                  <a16:creationId xmlns:a16="http://schemas.microsoft.com/office/drawing/2014/main" id="{84DC1272-1298-4A40-867B-F6BC9A7BF22F}"/>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862;p60">
              <a:extLst>
                <a:ext uri="{FF2B5EF4-FFF2-40B4-BE49-F238E27FC236}">
                  <a16:creationId xmlns:a16="http://schemas.microsoft.com/office/drawing/2014/main" id="{B9A5124B-E378-4CBE-81AB-8111B4E28559}"/>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863;p60">
              <a:extLst>
                <a:ext uri="{FF2B5EF4-FFF2-40B4-BE49-F238E27FC236}">
                  <a16:creationId xmlns:a16="http://schemas.microsoft.com/office/drawing/2014/main" id="{1193D306-C106-4DC9-B0B7-888C40D0346F}"/>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864;p60">
              <a:extLst>
                <a:ext uri="{FF2B5EF4-FFF2-40B4-BE49-F238E27FC236}">
                  <a16:creationId xmlns:a16="http://schemas.microsoft.com/office/drawing/2014/main" id="{B63EE32C-6EF2-4E7F-B13E-75CEFF56B8D6}"/>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2692;p62">
            <a:extLst>
              <a:ext uri="{FF2B5EF4-FFF2-40B4-BE49-F238E27FC236}">
                <a16:creationId xmlns:a16="http://schemas.microsoft.com/office/drawing/2014/main" id="{1C166B17-8FA7-4B44-8A76-077BCE827DED}"/>
              </a:ext>
            </a:extLst>
          </p:cNvPr>
          <p:cNvGrpSpPr/>
          <p:nvPr/>
        </p:nvGrpSpPr>
        <p:grpSpPr>
          <a:xfrm>
            <a:off x="3635364" y="1806053"/>
            <a:ext cx="459488" cy="526422"/>
            <a:chOff x="859262" y="3353920"/>
            <a:chExt cx="306759" cy="351445"/>
          </a:xfrm>
          <a:solidFill>
            <a:schemeClr val="bg2"/>
          </a:solidFill>
        </p:grpSpPr>
        <p:sp>
          <p:nvSpPr>
            <p:cNvPr id="41" name="Google Shape;12693;p62">
              <a:extLst>
                <a:ext uri="{FF2B5EF4-FFF2-40B4-BE49-F238E27FC236}">
                  <a16:creationId xmlns:a16="http://schemas.microsoft.com/office/drawing/2014/main" id="{B810A5FD-770E-4F2B-A739-B6293AA261C2}"/>
                </a:ext>
              </a:extLst>
            </p:cNvPr>
            <p:cNvSpPr/>
            <p:nvPr/>
          </p:nvSpPr>
          <p:spPr>
            <a:xfrm>
              <a:off x="859262" y="3415718"/>
              <a:ext cx="132563" cy="205937"/>
            </a:xfrm>
            <a:custGeom>
              <a:avLst/>
              <a:gdLst/>
              <a:ahLst/>
              <a:cxnLst/>
              <a:rect l="l" t="t" r="r" b="b"/>
              <a:pathLst>
                <a:path w="4168" h="6475" extrusionOk="0">
                  <a:moveTo>
                    <a:pt x="1444" y="0"/>
                  </a:moveTo>
                  <a:cubicBezTo>
                    <a:pt x="1418" y="0"/>
                    <a:pt x="1392" y="7"/>
                    <a:pt x="1369" y="22"/>
                  </a:cubicBezTo>
                  <a:lnTo>
                    <a:pt x="262" y="665"/>
                  </a:lnTo>
                  <a:cubicBezTo>
                    <a:pt x="0" y="808"/>
                    <a:pt x="0" y="1200"/>
                    <a:pt x="262" y="1367"/>
                  </a:cubicBezTo>
                  <a:lnTo>
                    <a:pt x="1143" y="1867"/>
                  </a:lnTo>
                  <a:lnTo>
                    <a:pt x="429" y="2284"/>
                  </a:lnTo>
                  <a:cubicBezTo>
                    <a:pt x="83" y="2474"/>
                    <a:pt x="83" y="2974"/>
                    <a:pt x="429" y="3165"/>
                  </a:cubicBezTo>
                  <a:lnTo>
                    <a:pt x="1167" y="3594"/>
                  </a:lnTo>
                  <a:lnTo>
                    <a:pt x="417" y="4022"/>
                  </a:lnTo>
                  <a:cubicBezTo>
                    <a:pt x="71" y="4225"/>
                    <a:pt x="71" y="4713"/>
                    <a:pt x="417" y="4903"/>
                  </a:cubicBezTo>
                  <a:lnTo>
                    <a:pt x="1155" y="5332"/>
                  </a:lnTo>
                  <a:lnTo>
                    <a:pt x="917" y="5463"/>
                  </a:lnTo>
                  <a:cubicBezTo>
                    <a:pt x="774" y="5558"/>
                    <a:pt x="833" y="5784"/>
                    <a:pt x="1012" y="5784"/>
                  </a:cubicBezTo>
                  <a:cubicBezTo>
                    <a:pt x="1084" y="5784"/>
                    <a:pt x="1095" y="5749"/>
                    <a:pt x="1488" y="5522"/>
                  </a:cubicBezTo>
                  <a:lnTo>
                    <a:pt x="3119" y="6463"/>
                  </a:lnTo>
                  <a:cubicBezTo>
                    <a:pt x="3155" y="6475"/>
                    <a:pt x="3179" y="6475"/>
                    <a:pt x="3191" y="6475"/>
                  </a:cubicBezTo>
                  <a:cubicBezTo>
                    <a:pt x="3250" y="6475"/>
                    <a:pt x="3310" y="6451"/>
                    <a:pt x="3346" y="6392"/>
                  </a:cubicBezTo>
                  <a:cubicBezTo>
                    <a:pt x="3393" y="6320"/>
                    <a:pt x="3358" y="6213"/>
                    <a:pt x="3286" y="6165"/>
                  </a:cubicBezTo>
                  <a:cubicBezTo>
                    <a:pt x="2643" y="5796"/>
                    <a:pt x="1226" y="4987"/>
                    <a:pt x="560" y="4618"/>
                  </a:cubicBezTo>
                  <a:cubicBezTo>
                    <a:pt x="441" y="4546"/>
                    <a:pt x="441" y="4368"/>
                    <a:pt x="560" y="4308"/>
                  </a:cubicBezTo>
                  <a:lnTo>
                    <a:pt x="1476" y="3772"/>
                  </a:lnTo>
                  <a:cubicBezTo>
                    <a:pt x="1498" y="3782"/>
                    <a:pt x="1520" y="3786"/>
                    <a:pt x="1541" y="3786"/>
                  </a:cubicBezTo>
                  <a:cubicBezTo>
                    <a:pt x="1627" y="3786"/>
                    <a:pt x="1705" y="3717"/>
                    <a:pt x="1715" y="3641"/>
                  </a:cubicBezTo>
                  <a:cubicBezTo>
                    <a:pt x="1715" y="3582"/>
                    <a:pt x="1691" y="3522"/>
                    <a:pt x="1631" y="3486"/>
                  </a:cubicBezTo>
                  <a:lnTo>
                    <a:pt x="1476" y="3403"/>
                  </a:lnTo>
                  <a:lnTo>
                    <a:pt x="560" y="2879"/>
                  </a:lnTo>
                  <a:cubicBezTo>
                    <a:pt x="441" y="2808"/>
                    <a:pt x="441" y="2629"/>
                    <a:pt x="560" y="2570"/>
                  </a:cubicBezTo>
                  <a:lnTo>
                    <a:pt x="1441" y="2058"/>
                  </a:lnTo>
                  <a:lnTo>
                    <a:pt x="3870" y="3439"/>
                  </a:lnTo>
                  <a:cubicBezTo>
                    <a:pt x="3893" y="3463"/>
                    <a:pt x="3929" y="3463"/>
                    <a:pt x="3941" y="3463"/>
                  </a:cubicBezTo>
                  <a:cubicBezTo>
                    <a:pt x="4001" y="3463"/>
                    <a:pt x="4060" y="3427"/>
                    <a:pt x="4084" y="3367"/>
                  </a:cubicBezTo>
                  <a:cubicBezTo>
                    <a:pt x="4167" y="3296"/>
                    <a:pt x="4132" y="3189"/>
                    <a:pt x="4060" y="3153"/>
                  </a:cubicBezTo>
                  <a:cubicBezTo>
                    <a:pt x="1262" y="1558"/>
                    <a:pt x="3215" y="2653"/>
                    <a:pt x="429" y="1069"/>
                  </a:cubicBezTo>
                  <a:cubicBezTo>
                    <a:pt x="381" y="1034"/>
                    <a:pt x="381" y="962"/>
                    <a:pt x="429" y="950"/>
                  </a:cubicBezTo>
                  <a:lnTo>
                    <a:pt x="1524" y="307"/>
                  </a:lnTo>
                  <a:cubicBezTo>
                    <a:pt x="1607" y="260"/>
                    <a:pt x="1631" y="153"/>
                    <a:pt x="1584" y="81"/>
                  </a:cubicBezTo>
                  <a:cubicBezTo>
                    <a:pt x="1559" y="32"/>
                    <a:pt x="1501" y="0"/>
                    <a:pt x="1444"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12694;p62">
              <a:extLst>
                <a:ext uri="{FF2B5EF4-FFF2-40B4-BE49-F238E27FC236}">
                  <a16:creationId xmlns:a16="http://schemas.microsoft.com/office/drawing/2014/main" id="{E324EF1D-739F-47BC-819A-A407C2DD0D0F}"/>
                </a:ext>
              </a:extLst>
            </p:cNvPr>
            <p:cNvSpPr/>
            <p:nvPr/>
          </p:nvSpPr>
          <p:spPr>
            <a:xfrm>
              <a:off x="916415" y="3353920"/>
              <a:ext cx="178013" cy="62147"/>
            </a:xfrm>
            <a:custGeom>
              <a:avLst/>
              <a:gdLst/>
              <a:ahLst/>
              <a:cxnLst/>
              <a:rect l="l" t="t" r="r" b="b"/>
              <a:pathLst>
                <a:path w="5597" h="1954" extrusionOk="0">
                  <a:moveTo>
                    <a:pt x="3061" y="0"/>
                  </a:moveTo>
                  <a:cubicBezTo>
                    <a:pt x="2891" y="0"/>
                    <a:pt x="2929" y="33"/>
                    <a:pt x="144" y="1631"/>
                  </a:cubicBezTo>
                  <a:cubicBezTo>
                    <a:pt x="1" y="1727"/>
                    <a:pt x="60" y="1953"/>
                    <a:pt x="239" y="1953"/>
                  </a:cubicBezTo>
                  <a:cubicBezTo>
                    <a:pt x="245" y="1953"/>
                    <a:pt x="249" y="1953"/>
                    <a:pt x="254" y="1953"/>
                  </a:cubicBezTo>
                  <a:cubicBezTo>
                    <a:pt x="317" y="1953"/>
                    <a:pt x="372" y="1901"/>
                    <a:pt x="3049" y="357"/>
                  </a:cubicBezTo>
                  <a:cubicBezTo>
                    <a:pt x="3060" y="350"/>
                    <a:pt x="3067" y="344"/>
                    <a:pt x="3080" y="344"/>
                  </a:cubicBezTo>
                  <a:cubicBezTo>
                    <a:pt x="3151" y="344"/>
                    <a:pt x="3392" y="523"/>
                    <a:pt x="5347" y="1631"/>
                  </a:cubicBezTo>
                  <a:cubicBezTo>
                    <a:pt x="5372" y="1648"/>
                    <a:pt x="5402" y="1656"/>
                    <a:pt x="5431" y="1656"/>
                  </a:cubicBezTo>
                  <a:cubicBezTo>
                    <a:pt x="5485" y="1656"/>
                    <a:pt x="5538" y="1630"/>
                    <a:pt x="5561" y="1584"/>
                  </a:cubicBezTo>
                  <a:cubicBezTo>
                    <a:pt x="5597" y="1488"/>
                    <a:pt x="5561" y="1381"/>
                    <a:pt x="5490" y="1334"/>
                  </a:cubicBezTo>
                  <a:cubicBezTo>
                    <a:pt x="3216" y="48"/>
                    <a:pt x="3263" y="0"/>
                    <a:pt x="3085" y="0"/>
                  </a:cubicBezTo>
                  <a:cubicBezTo>
                    <a:pt x="3076" y="0"/>
                    <a:pt x="3069" y="0"/>
                    <a:pt x="3061"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12695;p62">
              <a:extLst>
                <a:ext uri="{FF2B5EF4-FFF2-40B4-BE49-F238E27FC236}">
                  <a16:creationId xmlns:a16="http://schemas.microsoft.com/office/drawing/2014/main" id="{186C3824-BAF4-4A3C-8407-B48082D164E3}"/>
                </a:ext>
              </a:extLst>
            </p:cNvPr>
            <p:cNvSpPr/>
            <p:nvPr/>
          </p:nvSpPr>
          <p:spPr>
            <a:xfrm>
              <a:off x="920582" y="3405858"/>
              <a:ext cx="245439" cy="243817"/>
            </a:xfrm>
            <a:custGeom>
              <a:avLst/>
              <a:gdLst/>
              <a:ahLst/>
              <a:cxnLst/>
              <a:rect l="l" t="t" r="r" b="b"/>
              <a:pathLst>
                <a:path w="7717" h="7666" extrusionOk="0">
                  <a:moveTo>
                    <a:pt x="6359" y="844"/>
                  </a:moveTo>
                  <a:lnTo>
                    <a:pt x="6359" y="1808"/>
                  </a:lnTo>
                  <a:lnTo>
                    <a:pt x="5359" y="1332"/>
                  </a:lnTo>
                  <a:lnTo>
                    <a:pt x="6359" y="844"/>
                  </a:lnTo>
                  <a:close/>
                  <a:moveTo>
                    <a:pt x="5820" y="0"/>
                  </a:moveTo>
                  <a:cubicBezTo>
                    <a:pt x="5762" y="0"/>
                    <a:pt x="5701" y="33"/>
                    <a:pt x="5668" y="82"/>
                  </a:cubicBezTo>
                  <a:cubicBezTo>
                    <a:pt x="5621" y="153"/>
                    <a:pt x="5656" y="260"/>
                    <a:pt x="5728" y="308"/>
                  </a:cubicBezTo>
                  <a:lnTo>
                    <a:pt x="6144" y="546"/>
                  </a:lnTo>
                  <a:lnTo>
                    <a:pt x="4882" y="1153"/>
                  </a:lnTo>
                  <a:cubicBezTo>
                    <a:pt x="4823" y="1177"/>
                    <a:pt x="4799" y="1237"/>
                    <a:pt x="4799" y="1296"/>
                  </a:cubicBezTo>
                  <a:cubicBezTo>
                    <a:pt x="4799" y="1356"/>
                    <a:pt x="4823" y="1415"/>
                    <a:pt x="4882" y="1451"/>
                  </a:cubicBezTo>
                  <a:lnTo>
                    <a:pt x="6144" y="2058"/>
                  </a:lnTo>
                  <a:cubicBezTo>
                    <a:pt x="5656" y="2344"/>
                    <a:pt x="3204" y="3737"/>
                    <a:pt x="2954" y="3892"/>
                  </a:cubicBezTo>
                  <a:cubicBezTo>
                    <a:pt x="2942" y="3898"/>
                    <a:pt x="2930" y="3901"/>
                    <a:pt x="2916" y="3901"/>
                  </a:cubicBezTo>
                  <a:cubicBezTo>
                    <a:pt x="2903" y="3901"/>
                    <a:pt x="2888" y="3898"/>
                    <a:pt x="2870" y="3892"/>
                  </a:cubicBezTo>
                  <a:lnTo>
                    <a:pt x="2668" y="3773"/>
                  </a:lnTo>
                  <a:cubicBezTo>
                    <a:pt x="2645" y="3758"/>
                    <a:pt x="2619" y="3751"/>
                    <a:pt x="2593" y="3751"/>
                  </a:cubicBezTo>
                  <a:cubicBezTo>
                    <a:pt x="2535" y="3751"/>
                    <a:pt x="2474" y="3783"/>
                    <a:pt x="2442" y="3832"/>
                  </a:cubicBezTo>
                  <a:cubicBezTo>
                    <a:pt x="2394" y="3904"/>
                    <a:pt x="2430" y="4011"/>
                    <a:pt x="2501" y="4058"/>
                  </a:cubicBezTo>
                  <a:lnTo>
                    <a:pt x="2715" y="4177"/>
                  </a:lnTo>
                  <a:cubicBezTo>
                    <a:pt x="2775" y="4201"/>
                    <a:pt x="2846" y="4237"/>
                    <a:pt x="2906" y="4237"/>
                  </a:cubicBezTo>
                  <a:cubicBezTo>
                    <a:pt x="2977" y="4237"/>
                    <a:pt x="3037" y="4213"/>
                    <a:pt x="3096" y="4177"/>
                  </a:cubicBezTo>
                  <a:lnTo>
                    <a:pt x="6299" y="2344"/>
                  </a:lnTo>
                  <a:lnTo>
                    <a:pt x="7180" y="2844"/>
                  </a:lnTo>
                  <a:cubicBezTo>
                    <a:pt x="7299" y="2927"/>
                    <a:pt x="7299" y="3106"/>
                    <a:pt x="7180" y="3165"/>
                  </a:cubicBezTo>
                  <a:cubicBezTo>
                    <a:pt x="4823" y="4499"/>
                    <a:pt x="5823" y="3939"/>
                    <a:pt x="2989" y="5559"/>
                  </a:cubicBezTo>
                  <a:cubicBezTo>
                    <a:pt x="2960" y="5570"/>
                    <a:pt x="2930" y="5576"/>
                    <a:pt x="2900" y="5576"/>
                  </a:cubicBezTo>
                  <a:cubicBezTo>
                    <a:pt x="2870" y="5576"/>
                    <a:pt x="2840" y="5570"/>
                    <a:pt x="2811" y="5559"/>
                  </a:cubicBezTo>
                  <a:lnTo>
                    <a:pt x="275" y="4094"/>
                  </a:lnTo>
                  <a:cubicBezTo>
                    <a:pt x="249" y="4083"/>
                    <a:pt x="222" y="4078"/>
                    <a:pt x="196" y="4078"/>
                  </a:cubicBezTo>
                  <a:cubicBezTo>
                    <a:pt x="137" y="4078"/>
                    <a:pt x="81" y="4104"/>
                    <a:pt x="48" y="4154"/>
                  </a:cubicBezTo>
                  <a:cubicBezTo>
                    <a:pt x="1" y="4237"/>
                    <a:pt x="37" y="4332"/>
                    <a:pt x="108" y="4380"/>
                  </a:cubicBezTo>
                  <a:lnTo>
                    <a:pt x="2656" y="5844"/>
                  </a:lnTo>
                  <a:cubicBezTo>
                    <a:pt x="2727" y="5880"/>
                    <a:pt x="2811" y="5916"/>
                    <a:pt x="2906" y="5916"/>
                  </a:cubicBezTo>
                  <a:cubicBezTo>
                    <a:pt x="2989" y="5916"/>
                    <a:pt x="3085" y="5880"/>
                    <a:pt x="3156" y="5844"/>
                  </a:cubicBezTo>
                  <a:lnTo>
                    <a:pt x="6264" y="4070"/>
                  </a:lnTo>
                  <a:lnTo>
                    <a:pt x="7192" y="4606"/>
                  </a:lnTo>
                  <a:cubicBezTo>
                    <a:pt x="7311" y="4678"/>
                    <a:pt x="7311" y="4856"/>
                    <a:pt x="7192" y="4916"/>
                  </a:cubicBezTo>
                  <a:cubicBezTo>
                    <a:pt x="7097" y="4963"/>
                    <a:pt x="7121" y="4963"/>
                    <a:pt x="3013" y="7309"/>
                  </a:cubicBezTo>
                  <a:cubicBezTo>
                    <a:pt x="2983" y="7327"/>
                    <a:pt x="2954" y="7336"/>
                    <a:pt x="2924" y="7336"/>
                  </a:cubicBezTo>
                  <a:cubicBezTo>
                    <a:pt x="2894" y="7336"/>
                    <a:pt x="2864" y="7327"/>
                    <a:pt x="2835" y="7309"/>
                  </a:cubicBezTo>
                  <a:lnTo>
                    <a:pt x="1942" y="6797"/>
                  </a:lnTo>
                  <a:cubicBezTo>
                    <a:pt x="1913" y="6780"/>
                    <a:pt x="1883" y="6773"/>
                    <a:pt x="1854" y="6773"/>
                  </a:cubicBezTo>
                  <a:cubicBezTo>
                    <a:pt x="1798" y="6773"/>
                    <a:pt x="1747" y="6802"/>
                    <a:pt x="1715" y="6856"/>
                  </a:cubicBezTo>
                  <a:cubicBezTo>
                    <a:pt x="1668" y="6928"/>
                    <a:pt x="1703" y="7035"/>
                    <a:pt x="1775" y="7071"/>
                  </a:cubicBezTo>
                  <a:lnTo>
                    <a:pt x="2668" y="7595"/>
                  </a:lnTo>
                  <a:cubicBezTo>
                    <a:pt x="2739" y="7642"/>
                    <a:pt x="2835" y="7666"/>
                    <a:pt x="2918" y="7666"/>
                  </a:cubicBezTo>
                  <a:cubicBezTo>
                    <a:pt x="3013" y="7666"/>
                    <a:pt x="3096" y="7642"/>
                    <a:pt x="3168" y="7595"/>
                  </a:cubicBezTo>
                  <a:lnTo>
                    <a:pt x="6287" y="5821"/>
                  </a:lnTo>
                  <a:lnTo>
                    <a:pt x="7204" y="6356"/>
                  </a:lnTo>
                  <a:cubicBezTo>
                    <a:pt x="7323" y="6440"/>
                    <a:pt x="7323" y="6618"/>
                    <a:pt x="7204" y="6678"/>
                  </a:cubicBezTo>
                  <a:lnTo>
                    <a:pt x="6430" y="7118"/>
                  </a:lnTo>
                  <a:cubicBezTo>
                    <a:pt x="6287" y="7214"/>
                    <a:pt x="6347" y="7428"/>
                    <a:pt x="6502" y="7428"/>
                  </a:cubicBezTo>
                  <a:cubicBezTo>
                    <a:pt x="6585" y="7428"/>
                    <a:pt x="6549" y="7416"/>
                    <a:pt x="7359" y="6975"/>
                  </a:cubicBezTo>
                  <a:cubicBezTo>
                    <a:pt x="7716" y="6761"/>
                    <a:pt x="7716" y="6273"/>
                    <a:pt x="7383" y="6082"/>
                  </a:cubicBezTo>
                  <a:lnTo>
                    <a:pt x="6621" y="5642"/>
                  </a:lnTo>
                  <a:lnTo>
                    <a:pt x="7371" y="5213"/>
                  </a:lnTo>
                  <a:cubicBezTo>
                    <a:pt x="7538" y="5130"/>
                    <a:pt x="7621" y="4963"/>
                    <a:pt x="7621" y="4773"/>
                  </a:cubicBezTo>
                  <a:cubicBezTo>
                    <a:pt x="7621" y="4594"/>
                    <a:pt x="7538" y="4427"/>
                    <a:pt x="7371" y="4320"/>
                  </a:cubicBezTo>
                  <a:lnTo>
                    <a:pt x="6609" y="3892"/>
                  </a:lnTo>
                  <a:lnTo>
                    <a:pt x="7359" y="3463"/>
                  </a:lnTo>
                  <a:cubicBezTo>
                    <a:pt x="7514" y="3368"/>
                    <a:pt x="7609" y="3201"/>
                    <a:pt x="7609" y="3011"/>
                  </a:cubicBezTo>
                  <a:cubicBezTo>
                    <a:pt x="7609" y="2832"/>
                    <a:pt x="7514" y="2665"/>
                    <a:pt x="7359" y="2570"/>
                  </a:cubicBezTo>
                  <a:lnTo>
                    <a:pt x="6668" y="2165"/>
                  </a:lnTo>
                  <a:cubicBezTo>
                    <a:pt x="6668" y="427"/>
                    <a:pt x="6680" y="510"/>
                    <a:pt x="6621" y="451"/>
                  </a:cubicBezTo>
                  <a:cubicBezTo>
                    <a:pt x="6597" y="403"/>
                    <a:pt x="6609" y="439"/>
                    <a:pt x="5894" y="22"/>
                  </a:cubicBezTo>
                  <a:cubicBezTo>
                    <a:pt x="5872" y="7"/>
                    <a:pt x="5846" y="0"/>
                    <a:pt x="5820"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12696;p62">
              <a:extLst>
                <a:ext uri="{FF2B5EF4-FFF2-40B4-BE49-F238E27FC236}">
                  <a16:creationId xmlns:a16="http://schemas.microsoft.com/office/drawing/2014/main" id="{88EF8489-704F-4BB1-BB49-05691081758A}"/>
                </a:ext>
              </a:extLst>
            </p:cNvPr>
            <p:cNvSpPr/>
            <p:nvPr/>
          </p:nvSpPr>
          <p:spPr>
            <a:xfrm>
              <a:off x="986100" y="3642074"/>
              <a:ext cx="129923" cy="63292"/>
            </a:xfrm>
            <a:custGeom>
              <a:avLst/>
              <a:gdLst/>
              <a:ahLst/>
              <a:cxnLst/>
              <a:rect l="l" t="t" r="r" b="b"/>
              <a:pathLst>
                <a:path w="4085" h="1990" extrusionOk="0">
                  <a:moveTo>
                    <a:pt x="3892" y="0"/>
                  </a:moveTo>
                  <a:cubicBezTo>
                    <a:pt x="3864" y="0"/>
                    <a:pt x="3835" y="8"/>
                    <a:pt x="3811" y="25"/>
                  </a:cubicBezTo>
                  <a:lnTo>
                    <a:pt x="965" y="1644"/>
                  </a:lnTo>
                  <a:cubicBezTo>
                    <a:pt x="935" y="1656"/>
                    <a:pt x="906" y="1662"/>
                    <a:pt x="876" y="1662"/>
                  </a:cubicBezTo>
                  <a:cubicBezTo>
                    <a:pt x="846" y="1662"/>
                    <a:pt x="816" y="1656"/>
                    <a:pt x="786" y="1644"/>
                  </a:cubicBezTo>
                  <a:lnTo>
                    <a:pt x="263" y="1346"/>
                  </a:lnTo>
                  <a:cubicBezTo>
                    <a:pt x="240" y="1331"/>
                    <a:pt x="214" y="1325"/>
                    <a:pt x="188" y="1325"/>
                  </a:cubicBezTo>
                  <a:cubicBezTo>
                    <a:pt x="130" y="1325"/>
                    <a:pt x="69" y="1357"/>
                    <a:pt x="36" y="1406"/>
                  </a:cubicBezTo>
                  <a:cubicBezTo>
                    <a:pt x="1" y="1477"/>
                    <a:pt x="24" y="1584"/>
                    <a:pt x="96" y="1632"/>
                  </a:cubicBezTo>
                  <a:cubicBezTo>
                    <a:pt x="572" y="1882"/>
                    <a:pt x="655" y="1989"/>
                    <a:pt x="870" y="1989"/>
                  </a:cubicBezTo>
                  <a:cubicBezTo>
                    <a:pt x="1108" y="1989"/>
                    <a:pt x="965" y="1989"/>
                    <a:pt x="3965" y="287"/>
                  </a:cubicBezTo>
                  <a:cubicBezTo>
                    <a:pt x="4061" y="263"/>
                    <a:pt x="4084" y="156"/>
                    <a:pt x="4025" y="84"/>
                  </a:cubicBezTo>
                  <a:cubicBezTo>
                    <a:pt x="4001" y="29"/>
                    <a:pt x="3947" y="0"/>
                    <a:pt x="3892"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12697;p62">
              <a:extLst>
                <a:ext uri="{FF2B5EF4-FFF2-40B4-BE49-F238E27FC236}">
                  <a16:creationId xmlns:a16="http://schemas.microsoft.com/office/drawing/2014/main" id="{7A8804D7-209C-4DD8-8BE4-C5DF4EE02A29}"/>
                </a:ext>
              </a:extLst>
            </p:cNvPr>
            <p:cNvSpPr/>
            <p:nvPr/>
          </p:nvSpPr>
          <p:spPr>
            <a:xfrm>
              <a:off x="862283" y="3599678"/>
              <a:ext cx="118696" cy="84156"/>
            </a:xfrm>
            <a:custGeom>
              <a:avLst/>
              <a:gdLst/>
              <a:ahLst/>
              <a:cxnLst/>
              <a:rect l="l" t="t" r="r" b="b"/>
              <a:pathLst>
                <a:path w="3732" h="2646" extrusionOk="0">
                  <a:moveTo>
                    <a:pt x="366" y="1"/>
                  </a:moveTo>
                  <a:cubicBezTo>
                    <a:pt x="332" y="1"/>
                    <a:pt x="299" y="9"/>
                    <a:pt x="274" y="24"/>
                  </a:cubicBezTo>
                  <a:cubicBezTo>
                    <a:pt x="0" y="250"/>
                    <a:pt x="36" y="679"/>
                    <a:pt x="346" y="858"/>
                  </a:cubicBezTo>
                  <a:cubicBezTo>
                    <a:pt x="3352" y="2574"/>
                    <a:pt x="3447" y="2644"/>
                    <a:pt x="3517" y="2644"/>
                  </a:cubicBezTo>
                  <a:cubicBezTo>
                    <a:pt x="3523" y="2644"/>
                    <a:pt x="3529" y="2644"/>
                    <a:pt x="3536" y="2644"/>
                  </a:cubicBezTo>
                  <a:cubicBezTo>
                    <a:pt x="3544" y="2645"/>
                    <a:pt x="3550" y="2645"/>
                    <a:pt x="3557" y="2645"/>
                  </a:cubicBezTo>
                  <a:cubicBezTo>
                    <a:pt x="3685" y="2645"/>
                    <a:pt x="3732" y="2436"/>
                    <a:pt x="3596" y="2346"/>
                  </a:cubicBezTo>
                  <a:lnTo>
                    <a:pt x="500" y="584"/>
                  </a:lnTo>
                  <a:cubicBezTo>
                    <a:pt x="381" y="524"/>
                    <a:pt x="381" y="358"/>
                    <a:pt x="465" y="286"/>
                  </a:cubicBezTo>
                  <a:cubicBezTo>
                    <a:pt x="536" y="227"/>
                    <a:pt x="536" y="119"/>
                    <a:pt x="500" y="60"/>
                  </a:cubicBezTo>
                  <a:cubicBezTo>
                    <a:pt x="465" y="18"/>
                    <a:pt x="414" y="1"/>
                    <a:pt x="366"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7" name="مربع نص 46">
            <a:extLst>
              <a:ext uri="{FF2B5EF4-FFF2-40B4-BE49-F238E27FC236}">
                <a16:creationId xmlns:a16="http://schemas.microsoft.com/office/drawing/2014/main" id="{03E4D55F-A2AF-49BF-BBE1-BF0C5C860BD6}"/>
              </a:ext>
            </a:extLst>
          </p:cNvPr>
          <p:cNvSpPr txBox="1"/>
          <p:nvPr/>
        </p:nvSpPr>
        <p:spPr>
          <a:xfrm>
            <a:off x="457465" y="440359"/>
            <a:ext cx="4572000" cy="584775"/>
          </a:xfrm>
          <a:prstGeom prst="rect">
            <a:avLst/>
          </a:prstGeom>
          <a:noFill/>
        </p:spPr>
        <p:txBody>
          <a:bodyPr wrap="square">
            <a:spAutoFit/>
          </a:bodyPr>
          <a:lstStyle/>
          <a:p>
            <a:r>
              <a:rPr lang="en" sz="3200" b="1" dirty="0">
                <a:solidFill>
                  <a:schemeClr val="tx2"/>
                </a:solidFill>
                <a:latin typeface="Rajdhani"/>
                <a:cs typeface="Rajdhani"/>
              </a:rPr>
              <a:t>PROJECT WORKFLOW</a:t>
            </a:r>
            <a:endParaRPr lang="ar-SA" sz="3200" b="1" dirty="0">
              <a:solidFill>
                <a:schemeClr val="tx2"/>
              </a:solidFill>
              <a:latin typeface="Rajdhani"/>
            </a:endParaRPr>
          </a:p>
        </p:txBody>
      </p:sp>
      <p:sp>
        <p:nvSpPr>
          <p:cNvPr id="53" name="مربع نص 52">
            <a:extLst>
              <a:ext uri="{FF2B5EF4-FFF2-40B4-BE49-F238E27FC236}">
                <a16:creationId xmlns:a16="http://schemas.microsoft.com/office/drawing/2014/main" id="{066CA2BC-3EED-436B-8B2F-E778BA7AB76F}"/>
              </a:ext>
            </a:extLst>
          </p:cNvPr>
          <p:cNvSpPr txBox="1"/>
          <p:nvPr/>
        </p:nvSpPr>
        <p:spPr>
          <a:xfrm>
            <a:off x="1135187" y="1519521"/>
            <a:ext cx="2140688" cy="400110"/>
          </a:xfrm>
          <a:prstGeom prst="rect">
            <a:avLst/>
          </a:prstGeom>
          <a:noFill/>
        </p:spPr>
        <p:txBody>
          <a:bodyPr wrap="square">
            <a:spAutoFit/>
          </a:bodyPr>
          <a:lstStyle/>
          <a:p>
            <a:pPr marL="0" lvl="0" indent="0" algn="ctr" rtl="0">
              <a:spcBef>
                <a:spcPts val="0"/>
              </a:spcBef>
              <a:spcAft>
                <a:spcPts val="0"/>
              </a:spcAft>
              <a:buNone/>
            </a:pPr>
            <a:r>
              <a:rPr lang="en-US" sz="2000" b="1" dirty="0">
                <a:solidFill>
                  <a:schemeClr val="tx2"/>
                </a:solidFill>
                <a:latin typeface="Rajdhani"/>
                <a:cs typeface="Rajdhani"/>
              </a:rPr>
              <a:t>DATA READING</a:t>
            </a:r>
          </a:p>
        </p:txBody>
      </p:sp>
      <p:sp>
        <p:nvSpPr>
          <p:cNvPr id="55" name="مربع نص 54">
            <a:extLst>
              <a:ext uri="{FF2B5EF4-FFF2-40B4-BE49-F238E27FC236}">
                <a16:creationId xmlns:a16="http://schemas.microsoft.com/office/drawing/2014/main" id="{D963E685-19C0-4018-89CB-B01A6E293D39}"/>
              </a:ext>
            </a:extLst>
          </p:cNvPr>
          <p:cNvSpPr txBox="1"/>
          <p:nvPr/>
        </p:nvSpPr>
        <p:spPr>
          <a:xfrm>
            <a:off x="1149418" y="1915723"/>
            <a:ext cx="2140688" cy="523220"/>
          </a:xfrm>
          <a:prstGeom prst="rect">
            <a:avLst/>
          </a:prstGeom>
          <a:noFill/>
        </p:spPr>
        <p:txBody>
          <a:bodyPr wrap="square">
            <a:spAutoFit/>
          </a:bodyPr>
          <a:lstStyle/>
          <a:p>
            <a:pPr marL="0" lvl="0" indent="0" algn="ctr" rtl="0">
              <a:spcBef>
                <a:spcPts val="0"/>
              </a:spcBef>
              <a:spcAft>
                <a:spcPts val="0"/>
              </a:spcAft>
              <a:buNone/>
            </a:pPr>
            <a:r>
              <a:rPr lang="en-US" dirty="0">
                <a:solidFill>
                  <a:schemeClr val="accent5">
                    <a:lumMod val="25000"/>
                    <a:lumOff val="75000"/>
                  </a:schemeClr>
                </a:solidFill>
              </a:rPr>
              <a:t>Reading images using</a:t>
            </a:r>
          </a:p>
          <a:p>
            <a:pPr marL="0" lvl="0" indent="0" algn="ctr" rtl="0">
              <a:spcBef>
                <a:spcPts val="0"/>
              </a:spcBef>
              <a:spcAft>
                <a:spcPts val="0"/>
              </a:spcAft>
              <a:buNone/>
            </a:pPr>
            <a:r>
              <a:rPr lang="en-US" dirty="0">
                <a:solidFill>
                  <a:schemeClr val="accent5">
                    <a:lumMod val="25000"/>
                    <a:lumOff val="75000"/>
                  </a:schemeClr>
                </a:solidFill>
              </a:rPr>
              <a:t>TensorFlow</a:t>
            </a:r>
          </a:p>
        </p:txBody>
      </p:sp>
      <p:sp>
        <p:nvSpPr>
          <p:cNvPr id="57" name="مربع نص 56">
            <a:extLst>
              <a:ext uri="{FF2B5EF4-FFF2-40B4-BE49-F238E27FC236}">
                <a16:creationId xmlns:a16="http://schemas.microsoft.com/office/drawing/2014/main" id="{898978EC-B3F3-49A9-B296-4BD3840A76C3}"/>
              </a:ext>
            </a:extLst>
          </p:cNvPr>
          <p:cNvSpPr txBox="1"/>
          <p:nvPr/>
        </p:nvSpPr>
        <p:spPr>
          <a:xfrm>
            <a:off x="994460" y="2938777"/>
            <a:ext cx="2308628" cy="400110"/>
          </a:xfrm>
          <a:prstGeom prst="rect">
            <a:avLst/>
          </a:prstGeom>
          <a:noFill/>
        </p:spPr>
        <p:txBody>
          <a:bodyPr wrap="square">
            <a:spAutoFit/>
          </a:bodyPr>
          <a:lstStyle/>
          <a:p>
            <a:pPr algn="ctr"/>
            <a:r>
              <a:rPr lang="en-US" sz="2000" b="1" dirty="0">
                <a:solidFill>
                  <a:schemeClr val="tx2"/>
                </a:solidFill>
                <a:latin typeface="Rajdhani"/>
                <a:cs typeface="Rajdhani"/>
              </a:rPr>
              <a:t>BASELINE MODELS</a:t>
            </a:r>
          </a:p>
        </p:txBody>
      </p:sp>
      <p:sp>
        <p:nvSpPr>
          <p:cNvPr id="59" name="مربع نص 58">
            <a:extLst>
              <a:ext uri="{FF2B5EF4-FFF2-40B4-BE49-F238E27FC236}">
                <a16:creationId xmlns:a16="http://schemas.microsoft.com/office/drawing/2014/main" id="{F6FA55EA-DC87-4C05-86C5-164E9B70D3F3}"/>
              </a:ext>
            </a:extLst>
          </p:cNvPr>
          <p:cNvSpPr txBox="1"/>
          <p:nvPr/>
        </p:nvSpPr>
        <p:spPr>
          <a:xfrm>
            <a:off x="1207225" y="3318141"/>
            <a:ext cx="2168196" cy="523220"/>
          </a:xfrm>
          <a:prstGeom prst="rect">
            <a:avLst/>
          </a:prstGeom>
          <a:noFill/>
        </p:spPr>
        <p:txBody>
          <a:bodyPr wrap="square">
            <a:spAutoFit/>
          </a:bodyPr>
          <a:lstStyle/>
          <a:p>
            <a:pPr marL="0" lvl="0" indent="0" algn="ctr" rtl="0">
              <a:spcBef>
                <a:spcPts val="0"/>
              </a:spcBef>
              <a:spcAft>
                <a:spcPts val="0"/>
              </a:spcAft>
              <a:buNone/>
            </a:pPr>
            <a:r>
              <a:rPr lang="en" dirty="0">
                <a:solidFill>
                  <a:schemeClr val="accent5">
                    <a:lumMod val="25000"/>
                    <a:lumOff val="75000"/>
                  </a:schemeClr>
                </a:solidFill>
              </a:rPr>
              <a:t>Sample images.</a:t>
            </a:r>
          </a:p>
          <a:p>
            <a:pPr marL="0" lvl="0" indent="0" algn="ctr" rtl="0">
              <a:spcBef>
                <a:spcPts val="0"/>
              </a:spcBef>
              <a:spcAft>
                <a:spcPts val="0"/>
              </a:spcAft>
              <a:buNone/>
            </a:pPr>
            <a:r>
              <a:rPr lang="en" dirty="0">
                <a:solidFill>
                  <a:schemeClr val="accent5">
                    <a:lumMod val="25000"/>
                    <a:lumOff val="75000"/>
                  </a:schemeClr>
                </a:solidFill>
              </a:rPr>
              <a:t>Data classes graph.</a:t>
            </a:r>
            <a:endParaRPr lang="ar-SA" dirty="0">
              <a:solidFill>
                <a:schemeClr val="accent5">
                  <a:lumMod val="25000"/>
                  <a:lumOff val="75000"/>
                </a:schemeClr>
              </a:solidFill>
            </a:endParaRPr>
          </a:p>
        </p:txBody>
      </p:sp>
      <p:sp>
        <p:nvSpPr>
          <p:cNvPr id="61" name="مربع نص 60">
            <a:extLst>
              <a:ext uri="{FF2B5EF4-FFF2-40B4-BE49-F238E27FC236}">
                <a16:creationId xmlns:a16="http://schemas.microsoft.com/office/drawing/2014/main" id="{69F0E846-7684-4044-A9CA-471F15F0641A}"/>
              </a:ext>
            </a:extLst>
          </p:cNvPr>
          <p:cNvSpPr txBox="1"/>
          <p:nvPr/>
        </p:nvSpPr>
        <p:spPr>
          <a:xfrm>
            <a:off x="5868127" y="1495761"/>
            <a:ext cx="2499048" cy="400110"/>
          </a:xfrm>
          <a:prstGeom prst="rect">
            <a:avLst/>
          </a:prstGeom>
          <a:noFill/>
        </p:spPr>
        <p:txBody>
          <a:bodyPr wrap="square">
            <a:spAutoFit/>
          </a:bodyPr>
          <a:lstStyle/>
          <a:p>
            <a:pPr lvl="0"/>
            <a:r>
              <a:rPr lang="en-US" sz="2000" b="1" dirty="0">
                <a:solidFill>
                  <a:schemeClr val="tx2"/>
                </a:solidFill>
                <a:latin typeface="Rajdhani"/>
                <a:cs typeface="Rajdhani"/>
              </a:rPr>
              <a:t>DATA AUGMENTATION</a:t>
            </a:r>
          </a:p>
        </p:txBody>
      </p:sp>
      <p:sp>
        <p:nvSpPr>
          <p:cNvPr id="65" name="مربع نص 64">
            <a:extLst>
              <a:ext uri="{FF2B5EF4-FFF2-40B4-BE49-F238E27FC236}">
                <a16:creationId xmlns:a16="http://schemas.microsoft.com/office/drawing/2014/main" id="{0654675A-6A80-412F-B7D2-FA2A286BC03B}"/>
              </a:ext>
            </a:extLst>
          </p:cNvPr>
          <p:cNvSpPr txBox="1"/>
          <p:nvPr/>
        </p:nvSpPr>
        <p:spPr>
          <a:xfrm>
            <a:off x="5922946" y="2959328"/>
            <a:ext cx="1587670" cy="400110"/>
          </a:xfrm>
          <a:prstGeom prst="rect">
            <a:avLst/>
          </a:prstGeom>
          <a:noFill/>
        </p:spPr>
        <p:txBody>
          <a:bodyPr wrap="square">
            <a:spAutoFit/>
          </a:bodyPr>
          <a:lstStyle/>
          <a:p>
            <a:pPr marL="0" lvl="0" indent="0" algn="ctr" rtl="0">
              <a:spcBef>
                <a:spcPts val="0"/>
              </a:spcBef>
              <a:spcAft>
                <a:spcPts val="0"/>
              </a:spcAft>
              <a:buNone/>
            </a:pPr>
            <a:r>
              <a:rPr lang="en-US" sz="2000" b="1" dirty="0">
                <a:solidFill>
                  <a:schemeClr val="tx2"/>
                </a:solidFill>
                <a:latin typeface="Rajdhani"/>
                <a:cs typeface="Rajdhani"/>
              </a:rPr>
              <a:t>MODELS</a:t>
            </a:r>
          </a:p>
        </p:txBody>
      </p:sp>
      <p:sp>
        <p:nvSpPr>
          <p:cNvPr id="67" name="مربع نص 66">
            <a:extLst>
              <a:ext uri="{FF2B5EF4-FFF2-40B4-BE49-F238E27FC236}">
                <a16:creationId xmlns:a16="http://schemas.microsoft.com/office/drawing/2014/main" id="{AC54BE73-1783-4A69-89A6-1CC9A7319CCA}"/>
              </a:ext>
            </a:extLst>
          </p:cNvPr>
          <p:cNvSpPr txBox="1"/>
          <p:nvPr/>
        </p:nvSpPr>
        <p:spPr>
          <a:xfrm>
            <a:off x="4477021" y="3369692"/>
            <a:ext cx="4572000" cy="523220"/>
          </a:xfrm>
          <a:prstGeom prst="rect">
            <a:avLst/>
          </a:prstGeom>
          <a:noFill/>
        </p:spPr>
        <p:txBody>
          <a:bodyPr wrap="square">
            <a:spAutoFit/>
          </a:bodyPr>
          <a:lstStyle/>
          <a:p>
            <a:pPr algn="ctr"/>
            <a:r>
              <a:rPr lang="en-US" dirty="0">
                <a:solidFill>
                  <a:schemeClr val="accent5">
                    <a:lumMod val="25000"/>
                    <a:lumOff val="75000"/>
                  </a:schemeClr>
                </a:solidFill>
              </a:rPr>
              <a:t>CNN Model</a:t>
            </a:r>
          </a:p>
          <a:p>
            <a:pPr algn="ctr"/>
            <a:r>
              <a:rPr lang="en-US" dirty="0">
                <a:solidFill>
                  <a:schemeClr val="accent5">
                    <a:lumMod val="25000"/>
                    <a:lumOff val="75000"/>
                  </a:schemeClr>
                </a:solidFill>
              </a:rPr>
              <a:t>Transfer Learning</a:t>
            </a:r>
          </a:p>
        </p:txBody>
      </p:sp>
      <p:sp>
        <p:nvSpPr>
          <p:cNvPr id="69" name="مربع نص 68">
            <a:extLst>
              <a:ext uri="{FF2B5EF4-FFF2-40B4-BE49-F238E27FC236}">
                <a16:creationId xmlns:a16="http://schemas.microsoft.com/office/drawing/2014/main" id="{35B08020-7A72-46EA-94EF-CCD3B87DD4BA}"/>
              </a:ext>
            </a:extLst>
          </p:cNvPr>
          <p:cNvSpPr txBox="1"/>
          <p:nvPr/>
        </p:nvSpPr>
        <p:spPr>
          <a:xfrm>
            <a:off x="5922946" y="1905788"/>
            <a:ext cx="1775026" cy="830997"/>
          </a:xfrm>
          <a:prstGeom prst="rect">
            <a:avLst/>
          </a:prstGeom>
          <a:noFill/>
        </p:spPr>
        <p:txBody>
          <a:bodyPr wrap="square">
            <a:spAutoFit/>
          </a:bodyPr>
          <a:lstStyle/>
          <a:p>
            <a:pPr marL="0" lvl="0" indent="0" algn="ctr"/>
            <a:r>
              <a:rPr lang="en-US" sz="1200" dirty="0">
                <a:solidFill>
                  <a:schemeClr val="accent5">
                    <a:lumMod val="25000"/>
                    <a:lumOff val="75000"/>
                  </a:schemeClr>
                </a:solidFill>
              </a:rPr>
              <a:t>Resize images</a:t>
            </a:r>
          </a:p>
          <a:p>
            <a:pPr marL="0" lvl="0" indent="0" algn="ctr"/>
            <a:r>
              <a:rPr lang="en-US" sz="1200" dirty="0">
                <a:solidFill>
                  <a:schemeClr val="accent5">
                    <a:lumMod val="25000"/>
                    <a:lumOff val="75000"/>
                  </a:schemeClr>
                </a:solidFill>
              </a:rPr>
              <a:t>Scaling </a:t>
            </a:r>
          </a:p>
          <a:p>
            <a:pPr marL="0" lvl="0" indent="0" algn="ctr"/>
            <a:r>
              <a:rPr lang="en-US" sz="1200" dirty="0">
                <a:solidFill>
                  <a:schemeClr val="accent5">
                    <a:lumMod val="25000"/>
                    <a:lumOff val="75000"/>
                  </a:schemeClr>
                </a:solidFill>
              </a:rPr>
              <a:t>Flip images </a:t>
            </a:r>
          </a:p>
          <a:p>
            <a:pPr marL="0" lvl="0" indent="0" algn="ctr"/>
            <a:r>
              <a:rPr lang="en-US" sz="1200" dirty="0">
                <a:solidFill>
                  <a:schemeClr val="accent5">
                    <a:lumMod val="25000"/>
                    <a:lumOff val="75000"/>
                  </a:schemeClr>
                </a:solidFill>
              </a:rPr>
              <a:t>Rotate Images</a:t>
            </a:r>
          </a:p>
        </p:txBody>
      </p:sp>
    </p:spTree>
    <p:extLst>
      <p:ext uri="{BB962C8B-B14F-4D97-AF65-F5344CB8AC3E}">
        <p14:creationId xmlns:p14="http://schemas.microsoft.com/office/powerpoint/2010/main" val="393493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فرعي 1">
            <a:extLst>
              <a:ext uri="{FF2B5EF4-FFF2-40B4-BE49-F238E27FC236}">
                <a16:creationId xmlns:a16="http://schemas.microsoft.com/office/drawing/2014/main" id="{1DDDC51E-0891-4CC7-ABF4-5F9EE07E90CC}"/>
              </a:ext>
            </a:extLst>
          </p:cNvPr>
          <p:cNvSpPr>
            <a:spLocks noGrp="1"/>
          </p:cNvSpPr>
          <p:nvPr>
            <p:ph type="subTitle" idx="1"/>
          </p:nvPr>
        </p:nvSpPr>
        <p:spPr>
          <a:xfrm>
            <a:off x="517370" y="1552231"/>
            <a:ext cx="4424001" cy="2274300"/>
          </a:xfrm>
        </p:spPr>
        <p:txBody>
          <a:bodyPr/>
          <a:lstStyle/>
          <a:p>
            <a:pPr indent="-292100" algn="l">
              <a:lnSpc>
                <a:spcPct val="150000"/>
              </a:lnSpc>
              <a:buClr>
                <a:schemeClr val="lt1"/>
              </a:buClr>
              <a:buSzPts val="1000"/>
              <a:buFont typeface="Wingdings" panose="05000000000000000000" pitchFamily="2" charset="2"/>
              <a:buChar char="§"/>
            </a:pPr>
            <a:r>
              <a:rPr lang="en-US" sz="1800" dirty="0">
                <a:solidFill>
                  <a:schemeClr val="tx2"/>
                </a:solidFill>
                <a:latin typeface="Maven Pro"/>
                <a:sym typeface="Maven Pro"/>
              </a:rPr>
              <a:t>Resize the images (180x180)</a:t>
            </a:r>
          </a:p>
          <a:p>
            <a:pPr indent="-292100" algn="l">
              <a:lnSpc>
                <a:spcPct val="150000"/>
              </a:lnSpc>
              <a:buClr>
                <a:schemeClr val="lt1"/>
              </a:buClr>
              <a:buSzPts val="1000"/>
              <a:buFont typeface="Wingdings" panose="05000000000000000000" pitchFamily="2" charset="2"/>
              <a:buChar char="§"/>
            </a:pPr>
            <a:r>
              <a:rPr lang="en-US" sz="1800" dirty="0">
                <a:solidFill>
                  <a:schemeClr val="tx2"/>
                </a:solidFill>
                <a:latin typeface="Maven Pro"/>
                <a:sym typeface="Maven Pro"/>
              </a:rPr>
              <a:t>Scaling/Normalization (1 to 255)</a:t>
            </a:r>
          </a:p>
          <a:p>
            <a:pPr indent="-292100" algn="l">
              <a:lnSpc>
                <a:spcPct val="150000"/>
              </a:lnSpc>
              <a:buClr>
                <a:schemeClr val="lt1"/>
              </a:buClr>
              <a:buSzPts val="1000"/>
              <a:buFont typeface="Wingdings" panose="05000000000000000000" pitchFamily="2" charset="2"/>
              <a:buChar char="§"/>
            </a:pPr>
            <a:r>
              <a:rPr lang="en-US" sz="1800" dirty="0">
                <a:solidFill>
                  <a:schemeClr val="tx2"/>
                </a:solidFill>
                <a:latin typeface="Maven Pro"/>
                <a:sym typeface="Maven Pro"/>
              </a:rPr>
              <a:t>flip images (Horizontally)</a:t>
            </a:r>
          </a:p>
          <a:p>
            <a:pPr indent="-292100" algn="l">
              <a:lnSpc>
                <a:spcPct val="150000"/>
              </a:lnSpc>
              <a:buClr>
                <a:schemeClr val="lt1"/>
              </a:buClr>
              <a:buSzPts val="1000"/>
              <a:buFont typeface="Wingdings" panose="05000000000000000000" pitchFamily="2" charset="2"/>
              <a:buChar char="§"/>
            </a:pPr>
            <a:r>
              <a:rPr lang="en-US" sz="1800" dirty="0">
                <a:solidFill>
                  <a:schemeClr val="tx2"/>
                </a:solidFill>
                <a:latin typeface="Maven Pro"/>
                <a:sym typeface="Maven Pro"/>
              </a:rPr>
              <a:t>rotate images (up to 20°)</a:t>
            </a:r>
          </a:p>
          <a:p>
            <a:endParaRPr lang="ar-SA" dirty="0"/>
          </a:p>
        </p:txBody>
      </p:sp>
      <p:sp>
        <p:nvSpPr>
          <p:cNvPr id="5" name="مربع نص 4">
            <a:extLst>
              <a:ext uri="{FF2B5EF4-FFF2-40B4-BE49-F238E27FC236}">
                <a16:creationId xmlns:a16="http://schemas.microsoft.com/office/drawing/2014/main" id="{A926E09C-8E18-4722-8B10-39D2C4FE0B38}"/>
              </a:ext>
            </a:extLst>
          </p:cNvPr>
          <p:cNvSpPr txBox="1"/>
          <p:nvPr/>
        </p:nvSpPr>
        <p:spPr>
          <a:xfrm>
            <a:off x="435935" y="489186"/>
            <a:ext cx="4086446" cy="584775"/>
          </a:xfrm>
          <a:prstGeom prst="rect">
            <a:avLst/>
          </a:prstGeom>
          <a:noFill/>
        </p:spPr>
        <p:txBody>
          <a:bodyPr wrap="square">
            <a:spAutoFit/>
          </a:bodyPr>
          <a:lstStyle/>
          <a:p>
            <a:r>
              <a:rPr lang="en-US" sz="3200" b="1" dirty="0">
                <a:solidFill>
                  <a:schemeClr val="tx2"/>
                </a:solidFill>
                <a:latin typeface="Rajdhani"/>
                <a:cs typeface="Rajdhani"/>
              </a:rPr>
              <a:t>DATA AUGMENTATION</a:t>
            </a:r>
            <a:endParaRPr lang="ar-SA" sz="3200" b="1" dirty="0">
              <a:solidFill>
                <a:schemeClr val="tx2"/>
              </a:solidFill>
              <a:latin typeface="Rajdhani"/>
            </a:endParaRPr>
          </a:p>
        </p:txBody>
      </p:sp>
      <p:grpSp>
        <p:nvGrpSpPr>
          <p:cNvPr id="51" name="مجموعة 50">
            <a:extLst>
              <a:ext uri="{FF2B5EF4-FFF2-40B4-BE49-F238E27FC236}">
                <a16:creationId xmlns:a16="http://schemas.microsoft.com/office/drawing/2014/main" id="{B74F7AAE-6243-48E3-A1C1-FE9728E91CD0}"/>
              </a:ext>
            </a:extLst>
          </p:cNvPr>
          <p:cNvGrpSpPr/>
          <p:nvPr/>
        </p:nvGrpSpPr>
        <p:grpSpPr>
          <a:xfrm>
            <a:off x="5802592" y="1395070"/>
            <a:ext cx="2335675" cy="2387636"/>
            <a:chOff x="5795833" y="1395070"/>
            <a:chExt cx="2335675" cy="2387636"/>
          </a:xfrm>
        </p:grpSpPr>
        <p:grpSp>
          <p:nvGrpSpPr>
            <p:cNvPr id="52" name="Google Shape;974;p34">
              <a:extLst>
                <a:ext uri="{FF2B5EF4-FFF2-40B4-BE49-F238E27FC236}">
                  <a16:creationId xmlns:a16="http://schemas.microsoft.com/office/drawing/2014/main" id="{FA5117DC-B2B1-42C9-AE18-071D0C5F9B30}"/>
                </a:ext>
              </a:extLst>
            </p:cNvPr>
            <p:cNvGrpSpPr/>
            <p:nvPr/>
          </p:nvGrpSpPr>
          <p:grpSpPr>
            <a:xfrm>
              <a:off x="7645330" y="1766932"/>
              <a:ext cx="338852" cy="2014657"/>
              <a:chOff x="7771352" y="1698225"/>
              <a:chExt cx="338852" cy="2014657"/>
            </a:xfrm>
          </p:grpSpPr>
          <p:sp>
            <p:nvSpPr>
              <p:cNvPr id="59" name="Google Shape;975;p34">
                <a:extLst>
                  <a:ext uri="{FF2B5EF4-FFF2-40B4-BE49-F238E27FC236}">
                    <a16:creationId xmlns:a16="http://schemas.microsoft.com/office/drawing/2014/main" id="{179C7124-0A48-4BA0-A742-27A4D6FA6D66}"/>
                  </a:ext>
                </a:extLst>
              </p:cNvPr>
              <p:cNvSpPr/>
              <p:nvPr/>
            </p:nvSpPr>
            <p:spPr>
              <a:xfrm>
                <a:off x="7771352" y="1698225"/>
                <a:ext cx="338852" cy="2014657"/>
              </a:xfrm>
              <a:custGeom>
                <a:avLst/>
                <a:gdLst/>
                <a:ahLst/>
                <a:cxnLst/>
                <a:rect l="l" t="t" r="r" b="b"/>
                <a:pathLst>
                  <a:path w="6831" h="40614" extrusionOk="0">
                    <a:moveTo>
                      <a:pt x="6666" y="152"/>
                    </a:moveTo>
                    <a:lnTo>
                      <a:pt x="6666" y="40450"/>
                    </a:lnTo>
                    <a:lnTo>
                      <a:pt x="164" y="40450"/>
                    </a:lnTo>
                    <a:lnTo>
                      <a:pt x="164" y="152"/>
                    </a:lnTo>
                    <a:close/>
                    <a:moveTo>
                      <a:pt x="1" y="1"/>
                    </a:moveTo>
                    <a:lnTo>
                      <a:pt x="1" y="40613"/>
                    </a:lnTo>
                    <a:lnTo>
                      <a:pt x="6830" y="40613"/>
                    </a:lnTo>
                    <a:lnTo>
                      <a:pt x="6830" y="1"/>
                    </a:lnTo>
                    <a:close/>
                  </a:path>
                </a:pathLst>
              </a:custGeom>
              <a:solidFill>
                <a:srgbClr val="FFD6E1"/>
              </a:solidFill>
              <a:ln>
                <a:solidFill>
                  <a:srgbClr val="5EFFFD">
                    <a:lumMod val="50000"/>
                  </a:srgb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0" name="Google Shape;980;p34">
                <a:extLst>
                  <a:ext uri="{FF2B5EF4-FFF2-40B4-BE49-F238E27FC236}">
                    <a16:creationId xmlns:a16="http://schemas.microsoft.com/office/drawing/2014/main" id="{A85ADBC5-FC00-47CB-BDF6-FF3D7C1A2C3A}"/>
                  </a:ext>
                </a:extLst>
              </p:cNvPr>
              <p:cNvSpPr/>
              <p:nvPr/>
            </p:nvSpPr>
            <p:spPr>
              <a:xfrm>
                <a:off x="7779487" y="3566541"/>
                <a:ext cx="322581" cy="138200"/>
              </a:xfrm>
              <a:custGeom>
                <a:avLst/>
                <a:gdLst/>
                <a:ahLst/>
                <a:cxnLst/>
                <a:rect l="l" t="t" r="r" b="b"/>
                <a:pathLst>
                  <a:path w="6503" h="2786" extrusionOk="0">
                    <a:moveTo>
                      <a:pt x="1399" y="1"/>
                    </a:moveTo>
                    <a:cubicBezTo>
                      <a:pt x="618" y="1"/>
                      <a:pt x="0" y="618"/>
                      <a:pt x="0" y="1400"/>
                    </a:cubicBezTo>
                    <a:cubicBezTo>
                      <a:pt x="0" y="2168"/>
                      <a:pt x="618" y="2786"/>
                      <a:pt x="1399" y="2786"/>
                    </a:cubicBezTo>
                    <a:lnTo>
                      <a:pt x="5116" y="2786"/>
                    </a:lnTo>
                    <a:cubicBezTo>
                      <a:pt x="5885" y="2786"/>
                      <a:pt x="6502" y="2168"/>
                      <a:pt x="6502" y="1400"/>
                    </a:cubicBezTo>
                    <a:cubicBezTo>
                      <a:pt x="6502" y="618"/>
                      <a:pt x="5885" y="1"/>
                      <a:pt x="5116" y="1"/>
                    </a:cubicBezTo>
                    <a:close/>
                  </a:path>
                </a:pathLst>
              </a:custGeom>
              <a:solidFill>
                <a:srgbClr val="FFFFFF">
                  <a:lumMod val="75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grpSp>
          <p:nvGrpSpPr>
            <p:cNvPr id="53" name="Google Shape;990;p34">
              <a:extLst>
                <a:ext uri="{FF2B5EF4-FFF2-40B4-BE49-F238E27FC236}">
                  <a16:creationId xmlns:a16="http://schemas.microsoft.com/office/drawing/2014/main" id="{51562B9E-2463-4A82-9B64-F104F1A76FE7}"/>
                </a:ext>
              </a:extLst>
            </p:cNvPr>
            <p:cNvGrpSpPr/>
            <p:nvPr/>
          </p:nvGrpSpPr>
          <p:grpSpPr>
            <a:xfrm>
              <a:off x="6716811" y="1768049"/>
              <a:ext cx="338207" cy="2014657"/>
              <a:chOff x="6048625" y="1698225"/>
              <a:chExt cx="338207" cy="2014657"/>
            </a:xfrm>
          </p:grpSpPr>
          <p:sp>
            <p:nvSpPr>
              <p:cNvPr id="57" name="Google Shape;991;p34">
                <a:extLst>
                  <a:ext uri="{FF2B5EF4-FFF2-40B4-BE49-F238E27FC236}">
                    <a16:creationId xmlns:a16="http://schemas.microsoft.com/office/drawing/2014/main" id="{4B7337D5-33E6-4228-B527-25AE3B935C01}"/>
                  </a:ext>
                </a:extLst>
              </p:cNvPr>
              <p:cNvSpPr/>
              <p:nvPr/>
            </p:nvSpPr>
            <p:spPr>
              <a:xfrm>
                <a:off x="6048625" y="1698225"/>
                <a:ext cx="338207" cy="2014657"/>
              </a:xfrm>
              <a:custGeom>
                <a:avLst/>
                <a:gdLst/>
                <a:ahLst/>
                <a:cxnLst/>
                <a:rect l="l" t="t" r="r" b="b"/>
                <a:pathLst>
                  <a:path w="6818" h="40614" extrusionOk="0">
                    <a:moveTo>
                      <a:pt x="6654" y="152"/>
                    </a:moveTo>
                    <a:lnTo>
                      <a:pt x="6654" y="40450"/>
                    </a:lnTo>
                    <a:lnTo>
                      <a:pt x="151" y="40450"/>
                    </a:lnTo>
                    <a:lnTo>
                      <a:pt x="151" y="152"/>
                    </a:lnTo>
                    <a:close/>
                    <a:moveTo>
                      <a:pt x="0" y="1"/>
                    </a:moveTo>
                    <a:lnTo>
                      <a:pt x="0" y="40613"/>
                    </a:lnTo>
                    <a:lnTo>
                      <a:pt x="6817" y="40613"/>
                    </a:lnTo>
                    <a:lnTo>
                      <a:pt x="6817" y="1"/>
                    </a:lnTo>
                    <a:close/>
                  </a:path>
                </a:pathLst>
              </a:custGeom>
              <a:solidFill>
                <a:srgbClr val="FFD6E1"/>
              </a:solidFill>
              <a:ln>
                <a:solidFill>
                  <a:srgbClr val="5EFFFD">
                    <a:lumMod val="50000"/>
                  </a:srgb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lumMod val="95000"/>
                    </a:srgbClr>
                  </a:solidFill>
                  <a:effectLst/>
                  <a:uLnTx/>
                  <a:uFillTx/>
                </a:endParaRPr>
              </a:p>
            </p:txBody>
          </p:sp>
          <p:sp>
            <p:nvSpPr>
              <p:cNvPr id="58" name="Google Shape;994;p34">
                <a:extLst>
                  <a:ext uri="{FF2B5EF4-FFF2-40B4-BE49-F238E27FC236}">
                    <a16:creationId xmlns:a16="http://schemas.microsoft.com/office/drawing/2014/main" id="{80737519-1A5B-4F80-A728-75E566F7B9C3}"/>
                  </a:ext>
                </a:extLst>
              </p:cNvPr>
              <p:cNvSpPr/>
              <p:nvPr/>
            </p:nvSpPr>
            <p:spPr>
              <a:xfrm>
                <a:off x="6056115" y="3566541"/>
                <a:ext cx="323226" cy="138200"/>
              </a:xfrm>
              <a:custGeom>
                <a:avLst/>
                <a:gdLst/>
                <a:ahLst/>
                <a:cxnLst/>
                <a:rect l="l" t="t" r="r" b="b"/>
                <a:pathLst>
                  <a:path w="6516" h="2786" extrusionOk="0">
                    <a:moveTo>
                      <a:pt x="1399" y="1"/>
                    </a:moveTo>
                    <a:cubicBezTo>
                      <a:pt x="631" y="1"/>
                      <a:pt x="0" y="618"/>
                      <a:pt x="0" y="1400"/>
                    </a:cubicBezTo>
                    <a:cubicBezTo>
                      <a:pt x="0" y="2156"/>
                      <a:pt x="631" y="2786"/>
                      <a:pt x="1399" y="2786"/>
                    </a:cubicBezTo>
                    <a:lnTo>
                      <a:pt x="5116" y="2786"/>
                    </a:lnTo>
                    <a:cubicBezTo>
                      <a:pt x="5885" y="2786"/>
                      <a:pt x="6503" y="2168"/>
                      <a:pt x="6515" y="1400"/>
                    </a:cubicBezTo>
                    <a:cubicBezTo>
                      <a:pt x="6515" y="618"/>
                      <a:pt x="5885" y="1"/>
                      <a:pt x="5116" y="1"/>
                    </a:cubicBezTo>
                    <a:close/>
                  </a:path>
                </a:pathLst>
              </a:custGeom>
              <a:solidFill>
                <a:srgbClr val="FFFFFF">
                  <a:lumMod val="75000"/>
                </a:srgbClr>
              </a:solidFill>
              <a:ln>
                <a:solidFill>
                  <a:srgbClr val="5EFFFD">
                    <a:lumMod val="50000"/>
                  </a:srgb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lumMod val="95000"/>
                    </a:srgbClr>
                  </a:solidFill>
                  <a:effectLst/>
                  <a:uLnTx/>
                  <a:uFillTx/>
                </a:endParaRPr>
              </a:p>
            </p:txBody>
          </p:sp>
        </p:grpSp>
        <p:sp>
          <p:nvSpPr>
            <p:cNvPr id="54" name="مربع نص 52">
              <a:extLst>
                <a:ext uri="{FF2B5EF4-FFF2-40B4-BE49-F238E27FC236}">
                  <a16:creationId xmlns:a16="http://schemas.microsoft.com/office/drawing/2014/main" id="{93AD512F-9840-4623-9F6D-335418118899}"/>
                </a:ext>
              </a:extLst>
            </p:cNvPr>
            <p:cNvSpPr txBox="1"/>
            <p:nvPr/>
          </p:nvSpPr>
          <p:spPr>
            <a:xfrm>
              <a:off x="6287032" y="1395070"/>
              <a:ext cx="1197764" cy="369332"/>
            </a:xfrm>
            <a:prstGeom prst="rect">
              <a:avLst/>
            </a:prstGeom>
            <a:noFill/>
          </p:spPr>
          <p:txBody>
            <a:bodyPr wrap="none" rtlCol="1">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rPr>
                <a:t>Validation</a:t>
              </a:r>
              <a:endParaRPr kumimoji="0" lang="ar-SA" sz="1800" b="0" i="0" u="none" strike="noStrike" kern="0" cap="none" spc="0" normalizeH="0" baseline="0" noProof="0" dirty="0">
                <a:ln>
                  <a:noFill/>
                </a:ln>
                <a:solidFill>
                  <a:srgbClr val="FFFFFF"/>
                </a:solidFill>
                <a:effectLst/>
                <a:uLnTx/>
                <a:uFillTx/>
              </a:endParaRPr>
            </a:p>
          </p:txBody>
        </p:sp>
        <p:sp>
          <p:nvSpPr>
            <p:cNvPr id="55" name="مربع نص 53">
              <a:extLst>
                <a:ext uri="{FF2B5EF4-FFF2-40B4-BE49-F238E27FC236}">
                  <a16:creationId xmlns:a16="http://schemas.microsoft.com/office/drawing/2014/main" id="{276E31EA-B375-4222-99D8-CE3D35B862F9}"/>
                </a:ext>
              </a:extLst>
            </p:cNvPr>
            <p:cNvSpPr txBox="1"/>
            <p:nvPr/>
          </p:nvSpPr>
          <p:spPr>
            <a:xfrm>
              <a:off x="7498001" y="1395070"/>
              <a:ext cx="633507" cy="369332"/>
            </a:xfrm>
            <a:prstGeom prst="rect">
              <a:avLst/>
            </a:prstGeom>
            <a:noFill/>
          </p:spPr>
          <p:txBody>
            <a:bodyPr wrap="none" rtlCol="1">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rPr>
                <a:t>Test</a:t>
              </a:r>
              <a:endParaRPr kumimoji="0" lang="ar-SA" sz="1800" b="0" i="0" u="none" strike="noStrike" kern="0" cap="none" spc="0" normalizeH="0" baseline="0" noProof="0" dirty="0">
                <a:ln>
                  <a:noFill/>
                </a:ln>
                <a:solidFill>
                  <a:srgbClr val="FFFFFF"/>
                </a:solidFill>
                <a:effectLst/>
                <a:uLnTx/>
                <a:uFillTx/>
              </a:endParaRPr>
            </a:p>
          </p:txBody>
        </p:sp>
        <p:sp>
          <p:nvSpPr>
            <p:cNvPr id="56" name="Google Shape;988;p34">
              <a:extLst>
                <a:ext uri="{FF2B5EF4-FFF2-40B4-BE49-F238E27FC236}">
                  <a16:creationId xmlns:a16="http://schemas.microsoft.com/office/drawing/2014/main" id="{990DAEE3-E30D-407F-9917-A755F8BC8758}"/>
                </a:ext>
              </a:extLst>
            </p:cNvPr>
            <p:cNvSpPr/>
            <p:nvPr/>
          </p:nvSpPr>
          <p:spPr>
            <a:xfrm>
              <a:off x="5795833" y="1975200"/>
              <a:ext cx="322581" cy="138795"/>
            </a:xfrm>
            <a:custGeom>
              <a:avLst/>
              <a:gdLst/>
              <a:ahLst/>
              <a:cxnLst/>
              <a:rect l="l" t="t" r="r" b="b"/>
              <a:pathLst>
                <a:path w="6503" h="2798" extrusionOk="0">
                  <a:moveTo>
                    <a:pt x="1399" y="0"/>
                  </a:moveTo>
                  <a:cubicBezTo>
                    <a:pt x="630" y="0"/>
                    <a:pt x="0" y="631"/>
                    <a:pt x="0" y="1399"/>
                  </a:cubicBezTo>
                  <a:cubicBezTo>
                    <a:pt x="0" y="2168"/>
                    <a:pt x="630" y="2798"/>
                    <a:pt x="1399" y="2798"/>
                  </a:cubicBezTo>
                  <a:lnTo>
                    <a:pt x="5116" y="2798"/>
                  </a:lnTo>
                  <a:cubicBezTo>
                    <a:pt x="5885" y="2798"/>
                    <a:pt x="6502" y="2168"/>
                    <a:pt x="6502" y="1399"/>
                  </a:cubicBezTo>
                  <a:cubicBezTo>
                    <a:pt x="6502" y="631"/>
                    <a:pt x="5885" y="0"/>
                    <a:pt x="5116" y="0"/>
                  </a:cubicBezTo>
                  <a:close/>
                </a:path>
              </a:pathLst>
            </a:custGeom>
            <a:solidFill>
              <a:srgbClr val="FFFFFF">
                <a:lumMod val="75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78" name="مجموعة 77">
            <a:extLst>
              <a:ext uri="{FF2B5EF4-FFF2-40B4-BE49-F238E27FC236}">
                <a16:creationId xmlns:a16="http://schemas.microsoft.com/office/drawing/2014/main" id="{29062C0F-2E83-4CF0-A8DB-2069E34B4A14}"/>
              </a:ext>
            </a:extLst>
          </p:cNvPr>
          <p:cNvGrpSpPr/>
          <p:nvPr/>
        </p:nvGrpSpPr>
        <p:grpSpPr>
          <a:xfrm>
            <a:off x="5536019" y="1395070"/>
            <a:ext cx="2739844" cy="2860072"/>
            <a:chOff x="5529260" y="1387399"/>
            <a:chExt cx="2739844" cy="2860072"/>
          </a:xfrm>
        </p:grpSpPr>
        <p:sp>
          <p:nvSpPr>
            <p:cNvPr id="79" name="مربع نص 3">
              <a:extLst>
                <a:ext uri="{FF2B5EF4-FFF2-40B4-BE49-F238E27FC236}">
                  <a16:creationId xmlns:a16="http://schemas.microsoft.com/office/drawing/2014/main" id="{2A3E0AA4-1AF4-4AA8-B394-8E7917CC293E}"/>
                </a:ext>
              </a:extLst>
            </p:cNvPr>
            <p:cNvSpPr txBox="1"/>
            <p:nvPr/>
          </p:nvSpPr>
          <p:spPr>
            <a:xfrm>
              <a:off x="5529590" y="1387399"/>
              <a:ext cx="761622" cy="369332"/>
            </a:xfrm>
            <a:prstGeom prst="rect">
              <a:avLst/>
            </a:prstGeom>
            <a:noFill/>
          </p:spPr>
          <p:txBody>
            <a:bodyPr wrap="square" rtlCol="1">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rPr>
                <a:t>Train </a:t>
              </a:r>
              <a:endParaRPr kumimoji="0" lang="ar-SA" sz="1800" b="0" i="0" u="none" strike="noStrike" kern="0" cap="none" spc="0" normalizeH="0" baseline="0" noProof="0" dirty="0">
                <a:ln>
                  <a:noFill/>
                </a:ln>
                <a:solidFill>
                  <a:srgbClr val="FFFFFF"/>
                </a:solidFill>
                <a:effectLst/>
                <a:uLnTx/>
                <a:uFillTx/>
              </a:endParaRPr>
            </a:p>
          </p:txBody>
        </p:sp>
        <p:grpSp>
          <p:nvGrpSpPr>
            <p:cNvPr id="80" name="مجموعة 79">
              <a:extLst>
                <a:ext uri="{FF2B5EF4-FFF2-40B4-BE49-F238E27FC236}">
                  <a16:creationId xmlns:a16="http://schemas.microsoft.com/office/drawing/2014/main" id="{F54A40D3-E606-4619-A838-29C7A6FE9C55}"/>
                </a:ext>
              </a:extLst>
            </p:cNvPr>
            <p:cNvGrpSpPr/>
            <p:nvPr/>
          </p:nvGrpSpPr>
          <p:grpSpPr>
            <a:xfrm>
              <a:off x="5529260" y="1766932"/>
              <a:ext cx="2739844" cy="2480539"/>
              <a:chOff x="5529260" y="1766932"/>
              <a:chExt cx="2739844" cy="2480539"/>
            </a:xfrm>
          </p:grpSpPr>
          <p:grpSp>
            <p:nvGrpSpPr>
              <p:cNvPr id="81" name="Google Shape;981;p34">
                <a:extLst>
                  <a:ext uri="{FF2B5EF4-FFF2-40B4-BE49-F238E27FC236}">
                    <a16:creationId xmlns:a16="http://schemas.microsoft.com/office/drawing/2014/main" id="{4C2C6BDF-6AF7-41A9-A3FC-1FB275031002}"/>
                  </a:ext>
                </a:extLst>
              </p:cNvPr>
              <p:cNvGrpSpPr/>
              <p:nvPr/>
            </p:nvGrpSpPr>
            <p:grpSpPr>
              <a:xfrm>
                <a:off x="5788293" y="1766932"/>
                <a:ext cx="338207" cy="2014657"/>
                <a:chOff x="6905926" y="1698225"/>
                <a:chExt cx="338207" cy="2014657"/>
              </a:xfrm>
            </p:grpSpPr>
            <p:sp>
              <p:nvSpPr>
                <p:cNvPr id="87" name="Google Shape;982;p34">
                  <a:extLst>
                    <a:ext uri="{FF2B5EF4-FFF2-40B4-BE49-F238E27FC236}">
                      <a16:creationId xmlns:a16="http://schemas.microsoft.com/office/drawing/2014/main" id="{F7390F97-B606-451D-8B60-68882657B907}"/>
                    </a:ext>
                  </a:extLst>
                </p:cNvPr>
                <p:cNvSpPr/>
                <p:nvPr/>
              </p:nvSpPr>
              <p:spPr>
                <a:xfrm>
                  <a:off x="6905926" y="1698225"/>
                  <a:ext cx="338207" cy="2014657"/>
                </a:xfrm>
                <a:custGeom>
                  <a:avLst/>
                  <a:gdLst/>
                  <a:ahLst/>
                  <a:cxnLst/>
                  <a:rect l="l" t="t" r="r" b="b"/>
                  <a:pathLst>
                    <a:path w="6818" h="40614" extrusionOk="0">
                      <a:moveTo>
                        <a:pt x="6667" y="152"/>
                      </a:moveTo>
                      <a:lnTo>
                        <a:pt x="6667" y="40450"/>
                      </a:lnTo>
                      <a:lnTo>
                        <a:pt x="165" y="40450"/>
                      </a:lnTo>
                      <a:lnTo>
                        <a:pt x="165" y="152"/>
                      </a:lnTo>
                      <a:close/>
                      <a:moveTo>
                        <a:pt x="1" y="1"/>
                      </a:moveTo>
                      <a:lnTo>
                        <a:pt x="1" y="40613"/>
                      </a:lnTo>
                      <a:lnTo>
                        <a:pt x="6818" y="40613"/>
                      </a:lnTo>
                      <a:lnTo>
                        <a:pt x="6818" y="1"/>
                      </a:lnTo>
                      <a:close/>
                    </a:path>
                  </a:pathLst>
                </a:custGeom>
                <a:solidFill>
                  <a:srgbClr val="FFD6E1"/>
                </a:solidFill>
                <a:ln>
                  <a:solidFill>
                    <a:srgbClr val="5EFFFD">
                      <a:lumMod val="50000"/>
                    </a:srgb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8" name="Google Shape;983;p34">
                  <a:extLst>
                    <a:ext uri="{FF2B5EF4-FFF2-40B4-BE49-F238E27FC236}">
                      <a16:creationId xmlns:a16="http://schemas.microsoft.com/office/drawing/2014/main" id="{FCBB6110-3AC1-4234-9726-8DD6FA7E4D02}"/>
                    </a:ext>
                  </a:extLst>
                </p:cNvPr>
                <p:cNvSpPr/>
                <p:nvPr/>
              </p:nvSpPr>
              <p:spPr>
                <a:xfrm>
                  <a:off x="6914061" y="3318418"/>
                  <a:ext cx="322581" cy="138200"/>
                </a:xfrm>
                <a:custGeom>
                  <a:avLst/>
                  <a:gdLst/>
                  <a:ahLst/>
                  <a:cxnLst/>
                  <a:rect l="l" t="t" r="r" b="b"/>
                  <a:pathLst>
                    <a:path w="6503" h="2786" extrusionOk="0">
                      <a:moveTo>
                        <a:pt x="1387" y="0"/>
                      </a:moveTo>
                      <a:cubicBezTo>
                        <a:pt x="618" y="0"/>
                        <a:pt x="1" y="630"/>
                        <a:pt x="1" y="1399"/>
                      </a:cubicBezTo>
                      <a:cubicBezTo>
                        <a:pt x="1" y="2168"/>
                        <a:pt x="618" y="2785"/>
                        <a:pt x="1387" y="2785"/>
                      </a:cubicBezTo>
                      <a:lnTo>
                        <a:pt x="5104" y="2785"/>
                      </a:lnTo>
                      <a:cubicBezTo>
                        <a:pt x="5873" y="2785"/>
                        <a:pt x="6503" y="2168"/>
                        <a:pt x="6503" y="1399"/>
                      </a:cubicBezTo>
                      <a:cubicBezTo>
                        <a:pt x="6503" y="630"/>
                        <a:pt x="5873" y="0"/>
                        <a:pt x="5104" y="0"/>
                      </a:cubicBezTo>
                      <a:close/>
                    </a:path>
                  </a:pathLst>
                </a:custGeom>
                <a:solidFill>
                  <a:srgbClr val="FFFFFF">
                    <a:lumMod val="75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9" name="Google Shape;984;p34">
                  <a:extLst>
                    <a:ext uri="{FF2B5EF4-FFF2-40B4-BE49-F238E27FC236}">
                      <a16:creationId xmlns:a16="http://schemas.microsoft.com/office/drawing/2014/main" id="{6BB72C17-3637-4DE3-BD8A-00D2D286DAA2}"/>
                    </a:ext>
                  </a:extLst>
                </p:cNvPr>
                <p:cNvSpPr/>
                <p:nvPr/>
              </p:nvSpPr>
              <p:spPr>
                <a:xfrm>
                  <a:off x="6914061" y="3083985"/>
                  <a:ext cx="322581" cy="138200"/>
                </a:xfrm>
                <a:custGeom>
                  <a:avLst/>
                  <a:gdLst/>
                  <a:ahLst/>
                  <a:cxnLst/>
                  <a:rect l="l" t="t" r="r" b="b"/>
                  <a:pathLst>
                    <a:path w="6503" h="2786" extrusionOk="0">
                      <a:moveTo>
                        <a:pt x="1387" y="1"/>
                      </a:moveTo>
                      <a:cubicBezTo>
                        <a:pt x="618" y="1"/>
                        <a:pt x="1" y="618"/>
                        <a:pt x="1" y="1400"/>
                      </a:cubicBezTo>
                      <a:cubicBezTo>
                        <a:pt x="1" y="2168"/>
                        <a:pt x="618" y="2786"/>
                        <a:pt x="1387" y="2786"/>
                      </a:cubicBezTo>
                      <a:lnTo>
                        <a:pt x="5104" y="2786"/>
                      </a:lnTo>
                      <a:cubicBezTo>
                        <a:pt x="5873" y="2786"/>
                        <a:pt x="6503" y="2168"/>
                        <a:pt x="6503" y="1400"/>
                      </a:cubicBezTo>
                      <a:cubicBezTo>
                        <a:pt x="6503" y="618"/>
                        <a:pt x="5873" y="1"/>
                        <a:pt x="5104" y="1"/>
                      </a:cubicBezTo>
                      <a:close/>
                    </a:path>
                  </a:pathLst>
                </a:custGeom>
                <a:solidFill>
                  <a:srgbClr val="FFFFFF">
                    <a:lumMod val="75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0" name="Google Shape;985;p34">
                  <a:extLst>
                    <a:ext uri="{FF2B5EF4-FFF2-40B4-BE49-F238E27FC236}">
                      <a16:creationId xmlns:a16="http://schemas.microsoft.com/office/drawing/2014/main" id="{4D0DA6A6-56DF-4D82-AA95-89A30A116EF0}"/>
                    </a:ext>
                  </a:extLst>
                </p:cNvPr>
                <p:cNvSpPr/>
                <p:nvPr/>
              </p:nvSpPr>
              <p:spPr>
                <a:xfrm>
                  <a:off x="6913466" y="2849602"/>
                  <a:ext cx="322581" cy="138200"/>
                </a:xfrm>
                <a:custGeom>
                  <a:avLst/>
                  <a:gdLst/>
                  <a:ahLst/>
                  <a:cxnLst/>
                  <a:rect l="l" t="t" r="r" b="b"/>
                  <a:pathLst>
                    <a:path w="6503" h="2786" extrusionOk="0">
                      <a:moveTo>
                        <a:pt x="1399" y="1"/>
                      </a:moveTo>
                      <a:cubicBezTo>
                        <a:pt x="630" y="1"/>
                        <a:pt x="0" y="618"/>
                        <a:pt x="0" y="1387"/>
                      </a:cubicBezTo>
                      <a:cubicBezTo>
                        <a:pt x="0" y="2155"/>
                        <a:pt x="630" y="2785"/>
                        <a:pt x="1399" y="2785"/>
                      </a:cubicBezTo>
                      <a:lnTo>
                        <a:pt x="5116" y="2785"/>
                      </a:lnTo>
                      <a:cubicBezTo>
                        <a:pt x="5885" y="2785"/>
                        <a:pt x="6502" y="2155"/>
                        <a:pt x="6502" y="1387"/>
                      </a:cubicBezTo>
                      <a:cubicBezTo>
                        <a:pt x="6502" y="618"/>
                        <a:pt x="5885" y="1"/>
                        <a:pt x="5116" y="1"/>
                      </a:cubicBezTo>
                      <a:close/>
                    </a:path>
                  </a:pathLst>
                </a:custGeom>
                <a:solidFill>
                  <a:srgbClr val="FFFFFF">
                    <a:lumMod val="75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1" name="Google Shape;986;p34">
                  <a:extLst>
                    <a:ext uri="{FF2B5EF4-FFF2-40B4-BE49-F238E27FC236}">
                      <a16:creationId xmlns:a16="http://schemas.microsoft.com/office/drawing/2014/main" id="{43E22CFB-E021-4E41-A431-9DFE6209CF8B}"/>
                    </a:ext>
                  </a:extLst>
                </p:cNvPr>
                <p:cNvSpPr/>
                <p:nvPr/>
              </p:nvSpPr>
              <p:spPr>
                <a:xfrm>
                  <a:off x="6913466" y="2614575"/>
                  <a:ext cx="322581" cy="138200"/>
                </a:xfrm>
                <a:custGeom>
                  <a:avLst/>
                  <a:gdLst/>
                  <a:ahLst/>
                  <a:cxnLst/>
                  <a:rect l="l" t="t" r="r" b="b"/>
                  <a:pathLst>
                    <a:path w="6503" h="2786" extrusionOk="0">
                      <a:moveTo>
                        <a:pt x="1399" y="1"/>
                      </a:moveTo>
                      <a:cubicBezTo>
                        <a:pt x="630" y="1"/>
                        <a:pt x="0" y="631"/>
                        <a:pt x="0" y="1399"/>
                      </a:cubicBezTo>
                      <a:cubicBezTo>
                        <a:pt x="0" y="2168"/>
                        <a:pt x="630" y="2786"/>
                        <a:pt x="1399" y="2786"/>
                      </a:cubicBezTo>
                      <a:lnTo>
                        <a:pt x="5116" y="2786"/>
                      </a:lnTo>
                      <a:cubicBezTo>
                        <a:pt x="5885" y="2786"/>
                        <a:pt x="6502" y="2168"/>
                        <a:pt x="6502" y="1399"/>
                      </a:cubicBezTo>
                      <a:cubicBezTo>
                        <a:pt x="6502" y="631"/>
                        <a:pt x="5885" y="1"/>
                        <a:pt x="5116" y="1"/>
                      </a:cubicBezTo>
                      <a:close/>
                    </a:path>
                  </a:pathLst>
                </a:custGeom>
                <a:solidFill>
                  <a:srgbClr val="FFFFFF">
                    <a:lumMod val="75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2" name="Google Shape;987;p34">
                  <a:extLst>
                    <a:ext uri="{FF2B5EF4-FFF2-40B4-BE49-F238E27FC236}">
                      <a16:creationId xmlns:a16="http://schemas.microsoft.com/office/drawing/2014/main" id="{265523F8-78F4-4C7C-9E56-1C3941F7139B}"/>
                    </a:ext>
                  </a:extLst>
                </p:cNvPr>
                <p:cNvSpPr/>
                <p:nvPr/>
              </p:nvSpPr>
              <p:spPr>
                <a:xfrm>
                  <a:off x="6913466" y="2380192"/>
                  <a:ext cx="322581" cy="138200"/>
                </a:xfrm>
                <a:custGeom>
                  <a:avLst/>
                  <a:gdLst/>
                  <a:ahLst/>
                  <a:cxnLst/>
                  <a:rect l="l" t="t" r="r" b="b"/>
                  <a:pathLst>
                    <a:path w="6503" h="2786" extrusionOk="0">
                      <a:moveTo>
                        <a:pt x="1399" y="0"/>
                      </a:moveTo>
                      <a:cubicBezTo>
                        <a:pt x="618" y="0"/>
                        <a:pt x="0" y="618"/>
                        <a:pt x="0" y="1386"/>
                      </a:cubicBezTo>
                      <a:cubicBezTo>
                        <a:pt x="0" y="2155"/>
                        <a:pt x="618" y="2785"/>
                        <a:pt x="1399" y="2785"/>
                      </a:cubicBezTo>
                      <a:lnTo>
                        <a:pt x="5116" y="2785"/>
                      </a:lnTo>
                      <a:cubicBezTo>
                        <a:pt x="5885" y="2785"/>
                        <a:pt x="6502" y="2155"/>
                        <a:pt x="6502" y="1386"/>
                      </a:cubicBezTo>
                      <a:cubicBezTo>
                        <a:pt x="6502" y="618"/>
                        <a:pt x="5885" y="0"/>
                        <a:pt x="5116" y="0"/>
                      </a:cubicBezTo>
                      <a:close/>
                    </a:path>
                  </a:pathLst>
                </a:custGeom>
                <a:solidFill>
                  <a:srgbClr val="FFFFFF">
                    <a:lumMod val="75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3" name="Google Shape;988;p34">
                  <a:extLst>
                    <a:ext uri="{FF2B5EF4-FFF2-40B4-BE49-F238E27FC236}">
                      <a16:creationId xmlns:a16="http://schemas.microsoft.com/office/drawing/2014/main" id="{16220F3B-E7C8-41AF-91D2-EC47F4A24CFF}"/>
                    </a:ext>
                  </a:extLst>
                </p:cNvPr>
                <p:cNvSpPr/>
                <p:nvPr/>
              </p:nvSpPr>
              <p:spPr>
                <a:xfrm>
                  <a:off x="6913466" y="2145164"/>
                  <a:ext cx="322581" cy="138795"/>
                </a:xfrm>
                <a:custGeom>
                  <a:avLst/>
                  <a:gdLst/>
                  <a:ahLst/>
                  <a:cxnLst/>
                  <a:rect l="l" t="t" r="r" b="b"/>
                  <a:pathLst>
                    <a:path w="6503" h="2798" extrusionOk="0">
                      <a:moveTo>
                        <a:pt x="1399" y="0"/>
                      </a:moveTo>
                      <a:cubicBezTo>
                        <a:pt x="630" y="0"/>
                        <a:pt x="0" y="631"/>
                        <a:pt x="0" y="1399"/>
                      </a:cubicBezTo>
                      <a:cubicBezTo>
                        <a:pt x="0" y="2168"/>
                        <a:pt x="630" y="2798"/>
                        <a:pt x="1399" y="2798"/>
                      </a:cubicBezTo>
                      <a:lnTo>
                        <a:pt x="5116" y="2798"/>
                      </a:lnTo>
                      <a:cubicBezTo>
                        <a:pt x="5885" y="2798"/>
                        <a:pt x="6502" y="2168"/>
                        <a:pt x="6502" y="1399"/>
                      </a:cubicBezTo>
                      <a:cubicBezTo>
                        <a:pt x="6502" y="631"/>
                        <a:pt x="5885" y="0"/>
                        <a:pt x="5116" y="0"/>
                      </a:cubicBezTo>
                      <a:close/>
                    </a:path>
                  </a:pathLst>
                </a:custGeom>
                <a:solidFill>
                  <a:srgbClr val="FFFFFF">
                    <a:lumMod val="75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Google Shape;989;p34">
                  <a:extLst>
                    <a:ext uri="{FF2B5EF4-FFF2-40B4-BE49-F238E27FC236}">
                      <a16:creationId xmlns:a16="http://schemas.microsoft.com/office/drawing/2014/main" id="{31E63A69-50AB-4374-AB9F-EEB679CB0F04}"/>
                    </a:ext>
                  </a:extLst>
                </p:cNvPr>
                <p:cNvSpPr/>
                <p:nvPr/>
              </p:nvSpPr>
              <p:spPr>
                <a:xfrm>
                  <a:off x="6914061" y="3566541"/>
                  <a:ext cx="322581" cy="138200"/>
                </a:xfrm>
                <a:custGeom>
                  <a:avLst/>
                  <a:gdLst/>
                  <a:ahLst/>
                  <a:cxnLst/>
                  <a:rect l="l" t="t" r="r" b="b"/>
                  <a:pathLst>
                    <a:path w="6503" h="2786" extrusionOk="0">
                      <a:moveTo>
                        <a:pt x="1387" y="1"/>
                      </a:moveTo>
                      <a:cubicBezTo>
                        <a:pt x="618" y="1"/>
                        <a:pt x="1" y="618"/>
                        <a:pt x="1" y="1400"/>
                      </a:cubicBezTo>
                      <a:cubicBezTo>
                        <a:pt x="1" y="2168"/>
                        <a:pt x="618" y="2786"/>
                        <a:pt x="1387" y="2786"/>
                      </a:cubicBezTo>
                      <a:lnTo>
                        <a:pt x="5104" y="2786"/>
                      </a:lnTo>
                      <a:cubicBezTo>
                        <a:pt x="5873" y="2786"/>
                        <a:pt x="6503" y="2168"/>
                        <a:pt x="6503" y="1400"/>
                      </a:cubicBezTo>
                      <a:cubicBezTo>
                        <a:pt x="6503" y="618"/>
                        <a:pt x="5873" y="1"/>
                        <a:pt x="5104" y="1"/>
                      </a:cubicBezTo>
                      <a:close/>
                    </a:path>
                  </a:pathLst>
                </a:custGeom>
                <a:solidFill>
                  <a:srgbClr val="FFFFFF">
                    <a:lumMod val="75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grpSp>
            <p:nvGrpSpPr>
              <p:cNvPr id="82" name="مجموعة 81">
                <a:extLst>
                  <a:ext uri="{FF2B5EF4-FFF2-40B4-BE49-F238E27FC236}">
                    <a16:creationId xmlns:a16="http://schemas.microsoft.com/office/drawing/2014/main" id="{44A37134-2F96-420F-AECE-6E37EFBB8C3B}"/>
                  </a:ext>
                </a:extLst>
              </p:cNvPr>
              <p:cNvGrpSpPr/>
              <p:nvPr/>
            </p:nvGrpSpPr>
            <p:grpSpPr>
              <a:xfrm>
                <a:off x="5529260" y="3846670"/>
                <a:ext cx="2739844" cy="400801"/>
                <a:chOff x="5529260" y="3846670"/>
                <a:chExt cx="2739844" cy="400801"/>
              </a:xfrm>
            </p:grpSpPr>
            <p:sp>
              <p:nvSpPr>
                <p:cNvPr id="83" name="Google Shape;1004;p34">
                  <a:extLst>
                    <a:ext uri="{FF2B5EF4-FFF2-40B4-BE49-F238E27FC236}">
                      <a16:creationId xmlns:a16="http://schemas.microsoft.com/office/drawing/2014/main" id="{657F0875-3A33-42CD-B93E-D26E1EC1E247}"/>
                    </a:ext>
                  </a:extLst>
                </p:cNvPr>
                <p:cNvSpPr txBox="1">
                  <a:spLocks/>
                </p:cNvSpPr>
                <p:nvPr/>
              </p:nvSpPr>
              <p:spPr>
                <a:xfrm>
                  <a:off x="7360404" y="3856871"/>
                  <a:ext cx="908700" cy="390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marR="0" lvl="0" indent="0" algn="ctr" defTabSz="914400" rtl="0" eaLnBrk="1" fontAlgn="auto" latinLnBrk="0" hangingPunct="1">
                    <a:lnSpc>
                      <a:spcPct val="100000"/>
                    </a:lnSpc>
                    <a:spcBef>
                      <a:spcPts val="0"/>
                    </a:spcBef>
                    <a:spcAft>
                      <a:spcPts val="0"/>
                    </a:spcAft>
                    <a:buClr>
                      <a:srgbClr val="FFFFFF"/>
                    </a:buClr>
                    <a:buSzPts val="1800"/>
                    <a:buFont typeface="Maven Pro"/>
                    <a:buNone/>
                    <a:tabLst/>
                    <a:defRPr/>
                  </a:pPr>
                  <a:r>
                    <a:rPr kumimoji="0" lang="en" sz="2200" b="0" i="0" u="none" strike="noStrike" kern="0" cap="none" spc="0" normalizeH="0" baseline="0" noProof="0" dirty="0">
                      <a:ln>
                        <a:noFill/>
                      </a:ln>
                      <a:solidFill>
                        <a:srgbClr val="5EFFFD">
                          <a:lumMod val="50000"/>
                        </a:srgbClr>
                      </a:solidFill>
                      <a:effectLst/>
                      <a:uLnTx/>
                      <a:uFillTx/>
                      <a:latin typeface="Share Tech"/>
                      <a:ea typeface="Share Tech"/>
                      <a:cs typeface="Share Tech"/>
                      <a:sym typeface="Share Tech"/>
                    </a:rPr>
                    <a:t>5%</a:t>
                  </a:r>
                </a:p>
              </p:txBody>
            </p:sp>
            <p:grpSp>
              <p:nvGrpSpPr>
                <p:cNvPr id="84" name="مجموعة 83">
                  <a:extLst>
                    <a:ext uri="{FF2B5EF4-FFF2-40B4-BE49-F238E27FC236}">
                      <a16:creationId xmlns:a16="http://schemas.microsoft.com/office/drawing/2014/main" id="{12F875D6-8B5E-447C-820A-305811250D1A}"/>
                    </a:ext>
                  </a:extLst>
                </p:cNvPr>
                <p:cNvGrpSpPr/>
                <p:nvPr/>
              </p:nvGrpSpPr>
              <p:grpSpPr>
                <a:xfrm>
                  <a:off x="5529260" y="3846670"/>
                  <a:ext cx="1811004" cy="400801"/>
                  <a:chOff x="5529260" y="3846670"/>
                  <a:chExt cx="1811004" cy="400801"/>
                </a:xfrm>
              </p:grpSpPr>
              <p:sp>
                <p:nvSpPr>
                  <p:cNvPr id="85" name="Google Shape;1003;p34">
                    <a:extLst>
                      <a:ext uri="{FF2B5EF4-FFF2-40B4-BE49-F238E27FC236}">
                        <a16:creationId xmlns:a16="http://schemas.microsoft.com/office/drawing/2014/main" id="{6FDE918F-BC5F-4E3D-BFBE-B637F5B5D6FD}"/>
                      </a:ext>
                    </a:extLst>
                  </p:cNvPr>
                  <p:cNvSpPr txBox="1">
                    <a:spLocks/>
                  </p:cNvSpPr>
                  <p:nvPr/>
                </p:nvSpPr>
                <p:spPr>
                  <a:xfrm>
                    <a:off x="5529260" y="3846670"/>
                    <a:ext cx="908700" cy="390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marR="0" lvl="0" indent="0" algn="ctr" defTabSz="914400" rtl="0" eaLnBrk="1" fontAlgn="auto" latinLnBrk="0" hangingPunct="1">
                      <a:lnSpc>
                        <a:spcPct val="100000"/>
                      </a:lnSpc>
                      <a:spcBef>
                        <a:spcPts val="0"/>
                      </a:spcBef>
                      <a:spcAft>
                        <a:spcPts val="0"/>
                      </a:spcAft>
                      <a:buClr>
                        <a:srgbClr val="FFFFFF"/>
                      </a:buClr>
                      <a:buSzPts val="1800"/>
                      <a:buFont typeface="Maven Pro"/>
                      <a:buNone/>
                      <a:tabLst/>
                      <a:defRPr/>
                    </a:pPr>
                    <a:r>
                      <a:rPr kumimoji="0" lang="en" sz="2200" b="0" i="0" u="none" strike="noStrike" kern="0" cap="none" spc="0" normalizeH="0" baseline="0" noProof="0" dirty="0">
                        <a:ln>
                          <a:noFill/>
                        </a:ln>
                        <a:solidFill>
                          <a:srgbClr val="00CFCC"/>
                        </a:solidFill>
                        <a:effectLst/>
                        <a:uLnTx/>
                        <a:uFillTx/>
                        <a:latin typeface="Share Tech"/>
                        <a:ea typeface="Share Tech"/>
                        <a:cs typeface="Share Tech"/>
                        <a:sym typeface="Share Tech"/>
                      </a:rPr>
                      <a:t>90%</a:t>
                    </a:r>
                  </a:p>
                </p:txBody>
              </p:sp>
              <p:sp>
                <p:nvSpPr>
                  <p:cNvPr id="86" name="Google Shape;1002;p34">
                    <a:extLst>
                      <a:ext uri="{FF2B5EF4-FFF2-40B4-BE49-F238E27FC236}">
                        <a16:creationId xmlns:a16="http://schemas.microsoft.com/office/drawing/2014/main" id="{22CF387B-5F12-41EC-ABBA-13CF2B395ED6}"/>
                      </a:ext>
                    </a:extLst>
                  </p:cNvPr>
                  <p:cNvSpPr txBox="1">
                    <a:spLocks/>
                  </p:cNvSpPr>
                  <p:nvPr/>
                </p:nvSpPr>
                <p:spPr>
                  <a:xfrm>
                    <a:off x="6431564" y="3856871"/>
                    <a:ext cx="908700" cy="390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marR="0" lvl="0" indent="0" algn="ctr" defTabSz="914400" rtl="0" eaLnBrk="1" fontAlgn="auto" latinLnBrk="0" hangingPunct="1">
                      <a:lnSpc>
                        <a:spcPct val="100000"/>
                      </a:lnSpc>
                      <a:spcBef>
                        <a:spcPts val="0"/>
                      </a:spcBef>
                      <a:spcAft>
                        <a:spcPts val="0"/>
                      </a:spcAft>
                      <a:buClr>
                        <a:srgbClr val="FFFFFF"/>
                      </a:buClr>
                      <a:buSzPts val="1800"/>
                      <a:buFont typeface="Maven Pro"/>
                      <a:buNone/>
                      <a:tabLst/>
                      <a:defRPr/>
                    </a:pPr>
                    <a:r>
                      <a:rPr kumimoji="0" lang="en" sz="2200" b="0" i="0" u="none" strike="noStrike" kern="0" cap="none" spc="0" normalizeH="0" baseline="0" noProof="0" dirty="0">
                        <a:ln>
                          <a:noFill/>
                        </a:ln>
                        <a:solidFill>
                          <a:srgbClr val="5EFFFD">
                            <a:lumMod val="50000"/>
                          </a:srgbClr>
                        </a:solidFill>
                        <a:effectLst/>
                        <a:uLnTx/>
                        <a:uFillTx/>
                        <a:latin typeface="Share Tech"/>
                        <a:ea typeface="Share Tech"/>
                        <a:cs typeface="Share Tech"/>
                        <a:sym typeface="Share Tech"/>
                      </a:rPr>
                      <a:t>5%</a:t>
                    </a:r>
                  </a:p>
                </p:txBody>
              </p:sp>
            </p:grpSp>
          </p:grpSp>
        </p:grpSp>
      </p:grpSp>
    </p:spTree>
    <p:extLst>
      <p:ext uri="{BB962C8B-B14F-4D97-AF65-F5344CB8AC3E}">
        <p14:creationId xmlns:p14="http://schemas.microsoft.com/office/powerpoint/2010/main" val="825358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مربع نص 4">
            <a:extLst>
              <a:ext uri="{FF2B5EF4-FFF2-40B4-BE49-F238E27FC236}">
                <a16:creationId xmlns:a16="http://schemas.microsoft.com/office/drawing/2014/main" id="{CC807AF5-D1E9-4EBA-A560-E393C7CE78BD}"/>
              </a:ext>
            </a:extLst>
          </p:cNvPr>
          <p:cNvSpPr txBox="1"/>
          <p:nvPr/>
        </p:nvSpPr>
        <p:spPr>
          <a:xfrm>
            <a:off x="478465" y="462800"/>
            <a:ext cx="3058633" cy="584775"/>
          </a:xfrm>
          <a:prstGeom prst="rect">
            <a:avLst/>
          </a:prstGeom>
          <a:noFill/>
        </p:spPr>
        <p:txBody>
          <a:bodyPr wrap="square">
            <a:spAutoFit/>
          </a:bodyPr>
          <a:lstStyle/>
          <a:p>
            <a:r>
              <a:rPr lang="en-US" sz="3200" b="1" dirty="0">
                <a:solidFill>
                  <a:schemeClr val="tx2"/>
                </a:solidFill>
                <a:latin typeface="Rajdhani"/>
                <a:cs typeface="Rajdhani"/>
              </a:rPr>
              <a:t>DATA SAMPLE</a:t>
            </a:r>
            <a:endParaRPr lang="ar-SA" sz="3200" b="1" dirty="0">
              <a:solidFill>
                <a:schemeClr val="tx2"/>
              </a:solidFill>
              <a:latin typeface="Rajdhani"/>
            </a:endParaRPr>
          </a:p>
        </p:txBody>
      </p:sp>
      <p:grpSp>
        <p:nvGrpSpPr>
          <p:cNvPr id="25" name="مجموعة 24">
            <a:extLst>
              <a:ext uri="{FF2B5EF4-FFF2-40B4-BE49-F238E27FC236}">
                <a16:creationId xmlns:a16="http://schemas.microsoft.com/office/drawing/2014/main" id="{5E8C3C55-9F6C-4F5A-86D2-7BD6B49ECCE7}"/>
              </a:ext>
            </a:extLst>
          </p:cNvPr>
          <p:cNvGrpSpPr/>
          <p:nvPr/>
        </p:nvGrpSpPr>
        <p:grpSpPr>
          <a:xfrm>
            <a:off x="2358262" y="1103128"/>
            <a:ext cx="4427473" cy="3856959"/>
            <a:chOff x="2358262" y="1103128"/>
            <a:chExt cx="4427473" cy="3856959"/>
          </a:xfrm>
        </p:grpSpPr>
        <p:grpSp>
          <p:nvGrpSpPr>
            <p:cNvPr id="22" name="مجموعة 21">
              <a:extLst>
                <a:ext uri="{FF2B5EF4-FFF2-40B4-BE49-F238E27FC236}">
                  <a16:creationId xmlns:a16="http://schemas.microsoft.com/office/drawing/2014/main" id="{582E088F-3397-423C-AC55-301E9248EE0C}"/>
                </a:ext>
              </a:extLst>
            </p:cNvPr>
            <p:cNvGrpSpPr/>
            <p:nvPr/>
          </p:nvGrpSpPr>
          <p:grpSpPr>
            <a:xfrm>
              <a:off x="2358268" y="1103128"/>
              <a:ext cx="4427467" cy="3856959"/>
              <a:chOff x="2358268" y="1103128"/>
              <a:chExt cx="4427467" cy="3856959"/>
            </a:xfrm>
          </p:grpSpPr>
          <p:grpSp>
            <p:nvGrpSpPr>
              <p:cNvPr id="19" name="مجموعة 18">
                <a:extLst>
                  <a:ext uri="{FF2B5EF4-FFF2-40B4-BE49-F238E27FC236}">
                    <a16:creationId xmlns:a16="http://schemas.microsoft.com/office/drawing/2014/main" id="{00527D0D-2240-43D7-9C8A-C60A9FC956CD}"/>
                  </a:ext>
                </a:extLst>
              </p:cNvPr>
              <p:cNvGrpSpPr/>
              <p:nvPr/>
            </p:nvGrpSpPr>
            <p:grpSpPr>
              <a:xfrm>
                <a:off x="2358268" y="1103128"/>
                <a:ext cx="4427467" cy="3856959"/>
                <a:chOff x="2358268" y="1103128"/>
                <a:chExt cx="4427467" cy="3856959"/>
              </a:xfrm>
            </p:grpSpPr>
            <p:grpSp>
              <p:nvGrpSpPr>
                <p:cNvPr id="18" name="مجموعة 17">
                  <a:extLst>
                    <a:ext uri="{FF2B5EF4-FFF2-40B4-BE49-F238E27FC236}">
                      <a16:creationId xmlns:a16="http://schemas.microsoft.com/office/drawing/2014/main" id="{F6D23FB9-14AF-4A01-9744-385E0AEB1FC6}"/>
                    </a:ext>
                  </a:extLst>
                </p:cNvPr>
                <p:cNvGrpSpPr/>
                <p:nvPr/>
              </p:nvGrpSpPr>
              <p:grpSpPr>
                <a:xfrm>
                  <a:off x="2358268" y="1103128"/>
                  <a:ext cx="4427463" cy="2571306"/>
                  <a:chOff x="2358268" y="1103128"/>
                  <a:chExt cx="4427463" cy="2571306"/>
                </a:xfrm>
              </p:grpSpPr>
              <p:grpSp>
                <p:nvGrpSpPr>
                  <p:cNvPr id="13" name="مجموعة 12">
                    <a:extLst>
                      <a:ext uri="{FF2B5EF4-FFF2-40B4-BE49-F238E27FC236}">
                        <a16:creationId xmlns:a16="http://schemas.microsoft.com/office/drawing/2014/main" id="{CCF7CCC4-D59E-43DD-8D98-2672189223B8}"/>
                      </a:ext>
                    </a:extLst>
                  </p:cNvPr>
                  <p:cNvGrpSpPr/>
                  <p:nvPr/>
                </p:nvGrpSpPr>
                <p:grpSpPr>
                  <a:xfrm>
                    <a:off x="2358268" y="1103128"/>
                    <a:ext cx="4427463" cy="2571306"/>
                    <a:chOff x="2358268" y="1103128"/>
                    <a:chExt cx="4427463" cy="2571306"/>
                  </a:xfrm>
                </p:grpSpPr>
                <p:pic>
                  <p:nvPicPr>
                    <p:cNvPr id="10" name="صورة 9">
                      <a:extLst>
                        <a:ext uri="{FF2B5EF4-FFF2-40B4-BE49-F238E27FC236}">
                          <a16:creationId xmlns:a16="http://schemas.microsoft.com/office/drawing/2014/main" id="{8ABF0FEC-AE10-420F-B6D2-864363559DB0}"/>
                        </a:ext>
                      </a:extLst>
                    </p:cNvPr>
                    <p:cNvPicPr>
                      <a:picLocks noChangeAspect="1"/>
                    </p:cNvPicPr>
                    <p:nvPr/>
                  </p:nvPicPr>
                  <p:blipFill>
                    <a:blip r:embed="rId2"/>
                    <a:stretch>
                      <a:fillRect/>
                    </a:stretch>
                  </p:blipFill>
                  <p:spPr>
                    <a:xfrm>
                      <a:off x="2358268" y="1103128"/>
                      <a:ext cx="4427463" cy="1285653"/>
                    </a:xfrm>
                    <a:prstGeom prst="rect">
                      <a:avLst/>
                    </a:prstGeom>
                  </p:spPr>
                </p:pic>
                <p:pic>
                  <p:nvPicPr>
                    <p:cNvPr id="12" name="صورة 11">
                      <a:extLst>
                        <a:ext uri="{FF2B5EF4-FFF2-40B4-BE49-F238E27FC236}">
                          <a16:creationId xmlns:a16="http://schemas.microsoft.com/office/drawing/2014/main" id="{5AAB15DD-E855-423C-8979-E42C7521E1C2}"/>
                        </a:ext>
                      </a:extLst>
                    </p:cNvPr>
                    <p:cNvPicPr>
                      <a:picLocks noChangeAspect="1"/>
                    </p:cNvPicPr>
                    <p:nvPr/>
                  </p:nvPicPr>
                  <p:blipFill>
                    <a:blip r:embed="rId3"/>
                    <a:stretch>
                      <a:fillRect/>
                    </a:stretch>
                  </p:blipFill>
                  <p:spPr>
                    <a:xfrm>
                      <a:off x="3926957" y="2388781"/>
                      <a:ext cx="2858773" cy="1285653"/>
                    </a:xfrm>
                    <a:prstGeom prst="rect">
                      <a:avLst/>
                    </a:prstGeom>
                  </p:spPr>
                </p:pic>
              </p:grpSp>
              <p:pic>
                <p:nvPicPr>
                  <p:cNvPr id="15" name="صورة 14">
                    <a:extLst>
                      <a:ext uri="{FF2B5EF4-FFF2-40B4-BE49-F238E27FC236}">
                        <a16:creationId xmlns:a16="http://schemas.microsoft.com/office/drawing/2014/main" id="{ABCF1EDF-95B5-4D00-B057-6E0C22E83F56}"/>
                      </a:ext>
                    </a:extLst>
                  </p:cNvPr>
                  <p:cNvPicPr>
                    <a:picLocks noChangeAspect="1"/>
                  </p:cNvPicPr>
                  <p:nvPr/>
                </p:nvPicPr>
                <p:blipFill>
                  <a:blip r:embed="rId4"/>
                  <a:stretch>
                    <a:fillRect/>
                  </a:stretch>
                </p:blipFill>
                <p:spPr>
                  <a:xfrm>
                    <a:off x="2358268" y="2388781"/>
                    <a:ext cx="1568688" cy="1285653"/>
                  </a:xfrm>
                  <a:prstGeom prst="rect">
                    <a:avLst/>
                  </a:prstGeom>
                </p:spPr>
              </p:pic>
            </p:grpSp>
            <p:pic>
              <p:nvPicPr>
                <p:cNvPr id="17" name="صورة 16">
                  <a:extLst>
                    <a:ext uri="{FF2B5EF4-FFF2-40B4-BE49-F238E27FC236}">
                      <a16:creationId xmlns:a16="http://schemas.microsoft.com/office/drawing/2014/main" id="{453DAE18-C682-46D6-A8C1-EE0892485D39}"/>
                    </a:ext>
                  </a:extLst>
                </p:cNvPr>
                <p:cNvPicPr>
                  <a:picLocks noChangeAspect="1"/>
                </p:cNvPicPr>
                <p:nvPr/>
              </p:nvPicPr>
              <p:blipFill>
                <a:blip r:embed="rId5"/>
                <a:stretch>
                  <a:fillRect/>
                </a:stretch>
              </p:blipFill>
              <p:spPr>
                <a:xfrm>
                  <a:off x="5217046" y="3674434"/>
                  <a:ext cx="1568689" cy="1285653"/>
                </a:xfrm>
                <a:prstGeom prst="rect">
                  <a:avLst/>
                </a:prstGeom>
              </p:spPr>
            </p:pic>
          </p:grpSp>
          <p:pic>
            <p:nvPicPr>
              <p:cNvPr id="21" name="صورة 20">
                <a:extLst>
                  <a:ext uri="{FF2B5EF4-FFF2-40B4-BE49-F238E27FC236}">
                    <a16:creationId xmlns:a16="http://schemas.microsoft.com/office/drawing/2014/main" id="{AED88DD9-1C6B-41E7-98DD-BEBF5E5F9A9D}"/>
                  </a:ext>
                </a:extLst>
              </p:cNvPr>
              <p:cNvPicPr>
                <a:picLocks noChangeAspect="1"/>
              </p:cNvPicPr>
              <p:nvPr/>
            </p:nvPicPr>
            <p:blipFill>
              <a:blip r:embed="rId6"/>
              <a:stretch>
                <a:fillRect/>
              </a:stretch>
            </p:blipFill>
            <p:spPr>
              <a:xfrm>
                <a:off x="3648352" y="3674434"/>
                <a:ext cx="1568689" cy="1285653"/>
              </a:xfrm>
              <a:prstGeom prst="rect">
                <a:avLst/>
              </a:prstGeom>
            </p:spPr>
          </p:pic>
        </p:grpSp>
        <p:pic>
          <p:nvPicPr>
            <p:cNvPr id="24" name="صورة 23">
              <a:extLst>
                <a:ext uri="{FF2B5EF4-FFF2-40B4-BE49-F238E27FC236}">
                  <a16:creationId xmlns:a16="http://schemas.microsoft.com/office/drawing/2014/main" id="{002203B0-7220-466C-9BA9-D2589B2A1BC6}"/>
                </a:ext>
              </a:extLst>
            </p:cNvPr>
            <p:cNvPicPr>
              <a:picLocks noChangeAspect="1"/>
            </p:cNvPicPr>
            <p:nvPr/>
          </p:nvPicPr>
          <p:blipFill>
            <a:blip r:embed="rId7"/>
            <a:stretch>
              <a:fillRect/>
            </a:stretch>
          </p:blipFill>
          <p:spPr>
            <a:xfrm>
              <a:off x="2358262" y="3674434"/>
              <a:ext cx="1290087" cy="1285653"/>
            </a:xfrm>
            <a:prstGeom prst="rect">
              <a:avLst/>
            </a:prstGeom>
          </p:spPr>
        </p:pic>
      </p:grpSp>
    </p:spTree>
    <p:extLst>
      <p:ext uri="{BB962C8B-B14F-4D97-AF65-F5344CB8AC3E}">
        <p14:creationId xmlns:p14="http://schemas.microsoft.com/office/powerpoint/2010/main" val="1272105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مربع نص 4">
            <a:extLst>
              <a:ext uri="{FF2B5EF4-FFF2-40B4-BE49-F238E27FC236}">
                <a16:creationId xmlns:a16="http://schemas.microsoft.com/office/drawing/2014/main" id="{DAB3B10F-16C1-4B8D-B676-608CFA705406}"/>
              </a:ext>
            </a:extLst>
          </p:cNvPr>
          <p:cNvSpPr txBox="1"/>
          <p:nvPr/>
        </p:nvSpPr>
        <p:spPr>
          <a:xfrm>
            <a:off x="520995" y="533684"/>
            <a:ext cx="3427228" cy="584775"/>
          </a:xfrm>
          <a:prstGeom prst="rect">
            <a:avLst/>
          </a:prstGeom>
          <a:noFill/>
        </p:spPr>
        <p:txBody>
          <a:bodyPr wrap="square">
            <a:spAutoFit/>
          </a:bodyPr>
          <a:lstStyle/>
          <a:p>
            <a:r>
              <a:rPr lang="en" sz="3200" b="1" dirty="0">
                <a:solidFill>
                  <a:schemeClr val="tx2"/>
                </a:solidFill>
                <a:latin typeface="Rajdhani"/>
                <a:cs typeface="Rajdhani"/>
              </a:rPr>
              <a:t>BASELINE MODELS</a:t>
            </a:r>
            <a:endParaRPr lang="ar-SA" sz="3200" b="1" dirty="0">
              <a:solidFill>
                <a:schemeClr val="tx2"/>
              </a:solidFill>
              <a:latin typeface="Rajdhani"/>
            </a:endParaRPr>
          </a:p>
        </p:txBody>
      </p:sp>
      <p:graphicFrame>
        <p:nvGraphicFramePr>
          <p:cNvPr id="44" name="Google Shape;647;p33">
            <a:extLst>
              <a:ext uri="{FF2B5EF4-FFF2-40B4-BE49-F238E27FC236}">
                <a16:creationId xmlns:a16="http://schemas.microsoft.com/office/drawing/2014/main" id="{A72564F7-A620-4C99-88BB-F177D7118487}"/>
              </a:ext>
            </a:extLst>
          </p:cNvPr>
          <p:cNvGraphicFramePr/>
          <p:nvPr>
            <p:extLst>
              <p:ext uri="{D42A27DB-BD31-4B8C-83A1-F6EECF244321}">
                <p14:modId xmlns:p14="http://schemas.microsoft.com/office/powerpoint/2010/main" val="554619098"/>
              </p:ext>
            </p:extLst>
          </p:nvPr>
        </p:nvGraphicFramePr>
        <p:xfrm>
          <a:off x="1516911" y="1781787"/>
          <a:ext cx="6960781" cy="1163809"/>
        </p:xfrm>
        <a:graphic>
          <a:graphicData uri="http://schemas.openxmlformats.org/drawingml/2006/table">
            <a:tbl>
              <a:tblPr>
                <a:noFill/>
                <a:tableStyleId>{B450F961-E490-4DBF-8C52-DC2FC62C4F3C}</a:tableStyleId>
              </a:tblPr>
              <a:tblGrid>
                <a:gridCol w="1830400">
                  <a:extLst>
                    <a:ext uri="{9D8B030D-6E8A-4147-A177-3AD203B41FA5}">
                      <a16:colId xmlns:a16="http://schemas.microsoft.com/office/drawing/2014/main" val="20000"/>
                    </a:ext>
                  </a:extLst>
                </a:gridCol>
                <a:gridCol w="1465694">
                  <a:extLst>
                    <a:ext uri="{9D8B030D-6E8A-4147-A177-3AD203B41FA5}">
                      <a16:colId xmlns:a16="http://schemas.microsoft.com/office/drawing/2014/main" val="20001"/>
                    </a:ext>
                  </a:extLst>
                </a:gridCol>
                <a:gridCol w="2126511">
                  <a:extLst>
                    <a:ext uri="{9D8B030D-6E8A-4147-A177-3AD203B41FA5}">
                      <a16:colId xmlns:a16="http://schemas.microsoft.com/office/drawing/2014/main" val="20002"/>
                    </a:ext>
                  </a:extLst>
                </a:gridCol>
                <a:gridCol w="1538176">
                  <a:extLst>
                    <a:ext uri="{9D8B030D-6E8A-4147-A177-3AD203B41FA5}">
                      <a16:colId xmlns:a16="http://schemas.microsoft.com/office/drawing/2014/main" val="20003"/>
                    </a:ext>
                  </a:extLst>
                </a:gridCol>
              </a:tblGrid>
              <a:tr h="676159">
                <a:tc>
                  <a:txBody>
                    <a:bodyPr/>
                    <a:lstStyle/>
                    <a:p>
                      <a:pPr marL="0" lvl="0" indent="0" algn="ctr" rtl="0">
                        <a:spcBef>
                          <a:spcPts val="0"/>
                        </a:spcBef>
                        <a:spcAft>
                          <a:spcPts val="0"/>
                        </a:spcAft>
                        <a:buNone/>
                      </a:pPr>
                      <a:r>
                        <a:rPr lang="en" sz="3000" b="1" dirty="0">
                          <a:solidFill>
                            <a:schemeClr val="lt2"/>
                          </a:solidFill>
                          <a:latin typeface="Rajdhani"/>
                          <a:ea typeface="Rajdhani"/>
                          <a:cs typeface="Rajdhani"/>
                          <a:sym typeface="Rajdhani"/>
                        </a:rPr>
                        <a:t>Model</a:t>
                      </a: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US" sz="2000" b="1" dirty="0">
                          <a:solidFill>
                            <a:schemeClr val="lt2"/>
                          </a:solidFill>
                          <a:latin typeface="Rajdhani"/>
                          <a:ea typeface="Rajdhani"/>
                          <a:cs typeface="Rajdhani"/>
                          <a:sym typeface="Rajdhani"/>
                        </a:rPr>
                        <a:t>Simple NN</a:t>
                      </a:r>
                      <a:endParaRPr sz="2000" b="1"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1" i="0" u="none" strike="noStrike" cap="none" dirty="0">
                          <a:solidFill>
                            <a:schemeClr val="lt2"/>
                          </a:solidFill>
                          <a:latin typeface="Rajdhani"/>
                          <a:ea typeface="Arial"/>
                          <a:cs typeface="Rajdhani"/>
                          <a:sym typeface="Arial"/>
                        </a:rPr>
                        <a:t>Neural</a:t>
                      </a:r>
                      <a:r>
                        <a:rPr lang="en-US" sz="1050" b="1" i="1" u="none" strike="noStrike" cap="none" dirty="0">
                          <a:solidFill>
                            <a:srgbClr val="000000"/>
                          </a:solidFill>
                          <a:effectLst/>
                          <a:latin typeface="Arial"/>
                          <a:ea typeface="Arial"/>
                          <a:cs typeface="Arial"/>
                          <a:sym typeface="Arial"/>
                        </a:rPr>
                        <a:t> </a:t>
                      </a:r>
                      <a:r>
                        <a:rPr lang="en-US" sz="2000" b="1" i="0" u="none" strike="noStrike" cap="none" dirty="0">
                          <a:solidFill>
                            <a:schemeClr val="lt2"/>
                          </a:solidFill>
                          <a:latin typeface="Rajdhani"/>
                          <a:ea typeface="Arial"/>
                          <a:cs typeface="Rajdhani"/>
                          <a:sym typeface="Arial"/>
                        </a:rPr>
                        <a:t>Network</a:t>
                      </a:r>
                      <a:r>
                        <a:rPr lang="en-US" sz="1050" b="1" i="1" u="none" strike="noStrike" cap="none" dirty="0">
                          <a:solidFill>
                            <a:srgbClr val="000000"/>
                          </a:solidFill>
                          <a:effectLst/>
                          <a:latin typeface="Arial"/>
                          <a:ea typeface="Arial"/>
                          <a:cs typeface="Arial"/>
                          <a:sym typeface="Arial"/>
                        </a:rPr>
                        <a:t> </a:t>
                      </a: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1" i="0" u="none" strike="noStrike" cap="none" dirty="0">
                          <a:solidFill>
                            <a:schemeClr val="lt2"/>
                          </a:solidFill>
                          <a:latin typeface="Rajdhani"/>
                          <a:ea typeface="Rajdhani"/>
                          <a:cs typeface="Rajdhani"/>
                          <a:sym typeface="Rajdhani"/>
                        </a:rPr>
                        <a:t>Simple CNN</a:t>
                      </a: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10000"/>
                  </a:ext>
                </a:extLst>
              </a:tr>
              <a:tr h="466675">
                <a:tc>
                  <a:txBody>
                    <a:bodyPr/>
                    <a:lstStyle/>
                    <a:p>
                      <a:pPr marL="0" lvl="0" indent="0" algn="ctr" rtl="0">
                        <a:spcBef>
                          <a:spcPts val="0"/>
                        </a:spcBef>
                        <a:spcAft>
                          <a:spcPts val="0"/>
                        </a:spcAft>
                        <a:buNone/>
                      </a:pPr>
                      <a:r>
                        <a:rPr lang="en" sz="2000" b="1" i="0" u="none" strike="noStrike" cap="none" dirty="0">
                          <a:solidFill>
                            <a:schemeClr val="lt2"/>
                          </a:solidFill>
                          <a:latin typeface="Rajdhani"/>
                          <a:ea typeface="Fira Sans Condensed Light"/>
                          <a:cs typeface="Rajdhani"/>
                          <a:sym typeface="Fira Sans Condensed Light"/>
                        </a:rPr>
                        <a:t>Training</a:t>
                      </a:r>
                      <a:endParaRPr sz="3000" b="1" i="0" u="none" strike="noStrike" cap="none" dirty="0">
                        <a:solidFill>
                          <a:schemeClr val="lt2"/>
                        </a:solidFill>
                        <a:latin typeface="Rajdhani"/>
                        <a:ea typeface="Fira Sans Condensed Light"/>
                        <a:cs typeface="Rajdhani"/>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ar-SA" dirty="0">
                          <a:solidFill>
                            <a:schemeClr val="lt2"/>
                          </a:solidFill>
                          <a:latin typeface="Fira Sans Condensed Light"/>
                          <a:ea typeface="Fira Sans Condensed Light"/>
                          <a:cs typeface="Fira Sans Condensed Light"/>
                          <a:sym typeface="Fira Sans Condensed Light"/>
                        </a:rPr>
                        <a:t>0.416</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ar-SA" dirty="0">
                          <a:solidFill>
                            <a:schemeClr val="lt2"/>
                          </a:solidFill>
                          <a:latin typeface="Fira Sans Condensed Light"/>
                          <a:ea typeface="Fira Sans Condensed Light"/>
                          <a:cs typeface="Fira Sans Condensed Light"/>
                          <a:sym typeface="Fira Sans Condensed Light"/>
                        </a:rPr>
                        <a:t>0.392</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ar-SA" dirty="0">
                          <a:solidFill>
                            <a:schemeClr val="lt2"/>
                          </a:solidFill>
                          <a:latin typeface="Fira Sans Condensed Light"/>
                          <a:ea typeface="Fira Sans Condensed Light"/>
                          <a:cs typeface="Fira Sans Condensed Light"/>
                          <a:sym typeface="Fira Sans Condensed Light"/>
                        </a:rPr>
                        <a:t>0.468</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10001"/>
                  </a:ext>
                </a:extLst>
              </a:tr>
            </a:tbl>
          </a:graphicData>
        </a:graphic>
      </p:graphicFrame>
      <p:graphicFrame>
        <p:nvGraphicFramePr>
          <p:cNvPr id="45" name="جدول 44">
            <a:extLst>
              <a:ext uri="{FF2B5EF4-FFF2-40B4-BE49-F238E27FC236}">
                <a16:creationId xmlns:a16="http://schemas.microsoft.com/office/drawing/2014/main" id="{37FDFDCA-15A3-49FF-82C3-FE9BA172B650}"/>
              </a:ext>
            </a:extLst>
          </p:cNvPr>
          <p:cNvGraphicFramePr>
            <a:graphicFrameLocks noGrp="1"/>
          </p:cNvGraphicFramePr>
          <p:nvPr>
            <p:extLst>
              <p:ext uri="{D42A27DB-BD31-4B8C-83A1-F6EECF244321}">
                <p14:modId xmlns:p14="http://schemas.microsoft.com/office/powerpoint/2010/main" val="3026079482"/>
              </p:ext>
            </p:extLst>
          </p:nvPr>
        </p:nvGraphicFramePr>
        <p:xfrm>
          <a:off x="1516911" y="2945596"/>
          <a:ext cx="6953694" cy="474922"/>
        </p:xfrm>
        <a:graphic>
          <a:graphicData uri="http://schemas.openxmlformats.org/drawingml/2006/table">
            <a:tbl>
              <a:tblPr>
                <a:noFill/>
                <a:tableStyleId>{B450F961-E490-4DBF-8C52-DC2FC62C4F3C}</a:tableStyleId>
              </a:tblPr>
              <a:tblGrid>
                <a:gridCol w="1828801">
                  <a:extLst>
                    <a:ext uri="{9D8B030D-6E8A-4147-A177-3AD203B41FA5}">
                      <a16:colId xmlns:a16="http://schemas.microsoft.com/office/drawing/2014/main" val="1030243899"/>
                    </a:ext>
                  </a:extLst>
                </a:gridCol>
                <a:gridCol w="1467293">
                  <a:extLst>
                    <a:ext uri="{9D8B030D-6E8A-4147-A177-3AD203B41FA5}">
                      <a16:colId xmlns:a16="http://schemas.microsoft.com/office/drawing/2014/main" val="3880315207"/>
                    </a:ext>
                  </a:extLst>
                </a:gridCol>
                <a:gridCol w="2126511">
                  <a:extLst>
                    <a:ext uri="{9D8B030D-6E8A-4147-A177-3AD203B41FA5}">
                      <a16:colId xmlns:a16="http://schemas.microsoft.com/office/drawing/2014/main" val="3086579175"/>
                    </a:ext>
                  </a:extLst>
                </a:gridCol>
                <a:gridCol w="1531089">
                  <a:extLst>
                    <a:ext uri="{9D8B030D-6E8A-4147-A177-3AD203B41FA5}">
                      <a16:colId xmlns:a16="http://schemas.microsoft.com/office/drawing/2014/main" val="2438782907"/>
                    </a:ext>
                  </a:extLst>
                </a:gridCol>
              </a:tblGrid>
              <a:tr h="474922">
                <a:tc>
                  <a:txBody>
                    <a:bodyPr/>
                    <a:lstStyle/>
                    <a:p>
                      <a:pPr marL="0" lvl="0" indent="0" algn="ctr" rtl="0">
                        <a:spcBef>
                          <a:spcPts val="0"/>
                        </a:spcBef>
                        <a:spcAft>
                          <a:spcPts val="0"/>
                        </a:spcAft>
                        <a:buNone/>
                      </a:pPr>
                      <a:r>
                        <a:rPr lang="en" sz="1800" b="1" i="0" u="none" strike="noStrike" cap="none" dirty="0">
                          <a:solidFill>
                            <a:schemeClr val="lt2"/>
                          </a:solidFill>
                          <a:latin typeface="Rajdhani"/>
                          <a:ea typeface="Fira Sans Condensed Light"/>
                          <a:cs typeface="Rajdhani"/>
                          <a:sym typeface="Fira Sans Condensed Light"/>
                        </a:rPr>
                        <a:t>validation</a:t>
                      </a:r>
                      <a:endParaRPr sz="2000" b="1" i="0" u="none" strike="noStrike" cap="none" dirty="0">
                        <a:solidFill>
                          <a:schemeClr val="lt2"/>
                        </a:solidFill>
                        <a:latin typeface="Rajdhani"/>
                        <a:ea typeface="Fira Sans Condensed Light"/>
                        <a:cs typeface="Rajdhani"/>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ar-SA" dirty="0">
                          <a:solidFill>
                            <a:schemeClr val="lt2"/>
                          </a:solidFill>
                          <a:latin typeface="Fira Sans Condensed Light"/>
                          <a:ea typeface="Fira Sans Condensed Light"/>
                          <a:cs typeface="Fira Sans Condensed Light"/>
                          <a:sym typeface="Fira Sans Condensed Light"/>
                        </a:rPr>
                        <a:t>0.457</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ar-SA" dirty="0">
                          <a:solidFill>
                            <a:schemeClr val="lt2"/>
                          </a:solidFill>
                          <a:latin typeface="Fira Sans Condensed Light"/>
                          <a:ea typeface="Fira Sans Condensed Light"/>
                          <a:cs typeface="Fira Sans Condensed Light"/>
                          <a:sym typeface="Fira Sans Condensed Light"/>
                        </a:rPr>
                        <a:t>0.396</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ar-SA" dirty="0">
                          <a:solidFill>
                            <a:schemeClr val="lt2"/>
                          </a:solidFill>
                          <a:latin typeface="Fira Sans Condensed Light"/>
                          <a:ea typeface="Fira Sans Condensed Light"/>
                          <a:cs typeface="Fira Sans Condensed Light"/>
                          <a:sym typeface="Fira Sans Condensed Light"/>
                        </a:rPr>
                        <a:t>0.493</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1548942852"/>
                  </a:ext>
                </a:extLst>
              </a:tr>
            </a:tbl>
          </a:graphicData>
        </a:graphic>
      </p:graphicFrame>
    </p:spTree>
    <p:extLst>
      <p:ext uri="{BB962C8B-B14F-4D97-AF65-F5344CB8AC3E}">
        <p14:creationId xmlns:p14="http://schemas.microsoft.com/office/powerpoint/2010/main" val="520271112"/>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1872</TotalTime>
  <Words>493</Words>
  <Application>Microsoft Office PowerPoint</Application>
  <PresentationFormat>عرض على الشاشة (16:9)</PresentationFormat>
  <Paragraphs>113</Paragraphs>
  <Slides>16</Slides>
  <Notes>9</Notes>
  <HiddenSlides>0</HiddenSlides>
  <MMClips>0</MMClips>
  <ScaleCrop>false</ScaleCrop>
  <HeadingPairs>
    <vt:vector size="6" baseType="variant">
      <vt:variant>
        <vt:lpstr>الخطوط المستخدمة</vt:lpstr>
      </vt:variant>
      <vt:variant>
        <vt:i4>11</vt:i4>
      </vt:variant>
      <vt:variant>
        <vt:lpstr>نسق</vt:lpstr>
      </vt:variant>
      <vt:variant>
        <vt:i4>1</vt:i4>
      </vt:variant>
      <vt:variant>
        <vt:lpstr>عناوين الشرائح</vt:lpstr>
      </vt:variant>
      <vt:variant>
        <vt:i4>16</vt:i4>
      </vt:variant>
    </vt:vector>
  </HeadingPairs>
  <TitlesOfParts>
    <vt:vector size="28" baseType="lpstr">
      <vt:lpstr>Maven Pro</vt:lpstr>
      <vt:lpstr>Advent Pro Light</vt:lpstr>
      <vt:lpstr>Anton</vt:lpstr>
      <vt:lpstr>Rajdhani</vt:lpstr>
      <vt:lpstr>Calibri</vt:lpstr>
      <vt:lpstr>-apple-system</vt:lpstr>
      <vt:lpstr>Century Schoolbook</vt:lpstr>
      <vt:lpstr>Wingdings</vt:lpstr>
      <vt:lpstr>Fira Sans Condensed Light</vt:lpstr>
      <vt:lpstr>Arial</vt:lpstr>
      <vt:lpstr>Share Tech</vt:lpstr>
      <vt:lpstr>Ai Tech Agency by Slidesgo</vt:lpstr>
      <vt:lpstr>Face Detector Using Deep Learning </vt:lpstr>
      <vt:lpstr>DATA</vt:lpstr>
      <vt:lpstr>BACKSTORY</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Convolutional Neural Network Model</vt:lpstr>
      <vt:lpstr>Transfer Learning Models</vt:lpstr>
      <vt:lpstr>Demo</vt:lpstr>
      <vt:lpstr>Challenges</vt:lpstr>
      <vt:lpstr>Future Work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Detector Using Deep Learning</dc:title>
  <dc:creator>hala alanzi</dc:creator>
  <cp:lastModifiedBy>hala alanzi</cp:lastModifiedBy>
  <cp:revision>41</cp:revision>
  <dcterms:modified xsi:type="dcterms:W3CDTF">2022-01-20T07:43:16Z</dcterms:modified>
</cp:coreProperties>
</file>